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2"/>
  </p:notesMasterIdLst>
  <p:handoutMasterIdLst>
    <p:handoutMasterId r:id="rId33"/>
  </p:handoutMasterIdLst>
  <p:sldIdLst>
    <p:sldId id="256" r:id="rId2"/>
    <p:sldId id="264" r:id="rId3"/>
    <p:sldId id="274" r:id="rId4"/>
    <p:sldId id="272" r:id="rId5"/>
    <p:sldId id="275" r:id="rId6"/>
    <p:sldId id="267" r:id="rId7"/>
    <p:sldId id="276" r:id="rId8"/>
    <p:sldId id="277" r:id="rId9"/>
    <p:sldId id="278" r:id="rId10"/>
    <p:sldId id="279" r:id="rId11"/>
    <p:sldId id="265" r:id="rId12"/>
    <p:sldId id="280" r:id="rId13"/>
    <p:sldId id="281" r:id="rId14"/>
    <p:sldId id="288" r:id="rId15"/>
    <p:sldId id="266" r:id="rId16"/>
    <p:sldId id="283" r:id="rId17"/>
    <p:sldId id="284" r:id="rId18"/>
    <p:sldId id="285" r:id="rId19"/>
    <p:sldId id="286" r:id="rId20"/>
    <p:sldId id="287" r:id="rId21"/>
    <p:sldId id="289" r:id="rId22"/>
    <p:sldId id="293" r:id="rId23"/>
    <p:sldId id="268" r:id="rId24"/>
    <p:sldId id="294" r:id="rId25"/>
    <p:sldId id="295" r:id="rId26"/>
    <p:sldId id="296" r:id="rId27"/>
    <p:sldId id="269" r:id="rId28"/>
    <p:sldId id="297" r:id="rId29"/>
    <p:sldId id="298" r:id="rId30"/>
    <p:sldId id="299" r:id="rId31"/>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DAF7"/>
    <a:srgbClr val="0A2A49"/>
    <a:srgbClr val="EEE758"/>
    <a:srgbClr val="2A315F"/>
    <a:srgbClr val="363A70"/>
    <a:srgbClr val="373442"/>
    <a:srgbClr val="FFF2DF"/>
    <a:srgbClr val="36221B"/>
    <a:srgbClr val="62589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5" autoAdjust="0"/>
    <p:restoredTop sz="96445" autoAdjust="0"/>
  </p:normalViewPr>
  <p:slideViewPr>
    <p:cSldViewPr snapToGrid="0">
      <p:cViewPr varScale="1">
        <p:scale>
          <a:sx n="61" d="100"/>
          <a:sy n="61" d="100"/>
        </p:scale>
        <p:origin x="1668" y="90"/>
      </p:cViewPr>
      <p:guideLst>
        <p:guide orient="horz" pos="4032"/>
        <p:guide pos="3024"/>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howGuides="1">
      <p:cViewPr varScale="1">
        <p:scale>
          <a:sx n="86" d="100"/>
          <a:sy n="86" d="100"/>
        </p:scale>
        <p:origin x="186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960C80B4-75B8-FFDD-8CF7-70315ECA8B1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66F3F0A3-20F8-4060-65DC-33A0B44D7E4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8223760-B212-43C5-B34E-4FAE0B781825}" type="datetimeFigureOut">
              <a:rPr lang="pt-BR" smtClean="0"/>
              <a:t>27/07/2024</a:t>
            </a:fld>
            <a:endParaRPr lang="pt-BR"/>
          </a:p>
        </p:txBody>
      </p:sp>
      <p:sp>
        <p:nvSpPr>
          <p:cNvPr id="4" name="Espaço Reservado para Rodapé 3">
            <a:extLst>
              <a:ext uri="{FF2B5EF4-FFF2-40B4-BE49-F238E27FC236}">
                <a16:creationId xmlns:a16="http://schemas.microsoft.com/office/drawing/2014/main" id="{EBFE271F-A1D8-68CC-7933-52A6F23B0E5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A2A4C59B-CD9B-CA8D-580D-2CC1E81169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8D3220-607B-4D3D-AAFD-220B88F9259E}" type="slidenum">
              <a:rPr lang="pt-BR" smtClean="0"/>
              <a:t>‹nº›</a:t>
            </a:fld>
            <a:endParaRPr lang="pt-BR"/>
          </a:p>
        </p:txBody>
      </p:sp>
    </p:spTree>
    <p:extLst>
      <p:ext uri="{BB962C8B-B14F-4D97-AF65-F5344CB8AC3E}">
        <p14:creationId xmlns:p14="http://schemas.microsoft.com/office/powerpoint/2010/main" val="4108077414"/>
      </p:ext>
    </p:extLst>
  </p:cSld>
  <p:clrMap bg1="lt1" tx1="dk1" bg2="lt2" tx2="dk2" accent1="accent1" accent2="accent2" accent3="accent3" accent4="accent4" accent5="accent5" accent6="accent6" hlink="hlink" folHlink="folHlink"/>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565998-1D3D-416A-90E1-DDF9B4013EFE}" type="datetimeFigureOut">
              <a:rPr lang="pt-BR" smtClean="0"/>
              <a:t>27/07/2024</a:t>
            </a:fld>
            <a:endParaRPr lang="pt-BR"/>
          </a:p>
        </p:txBody>
      </p:sp>
      <p:sp>
        <p:nvSpPr>
          <p:cNvPr id="4" name="Espaço Reservado para Imagem de Slide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B530C-7411-482F-938A-FC75AFB4D2AC}" type="slidenum">
              <a:rPr lang="pt-BR" smtClean="0"/>
              <a:t>‹nº›</a:t>
            </a:fld>
            <a:endParaRPr lang="pt-BR"/>
          </a:p>
        </p:txBody>
      </p:sp>
    </p:spTree>
    <p:extLst>
      <p:ext uri="{BB962C8B-B14F-4D97-AF65-F5344CB8AC3E}">
        <p14:creationId xmlns:p14="http://schemas.microsoft.com/office/powerpoint/2010/main" val="38628729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pt-BR"/>
              <a:t>Clique para editar o título Mestre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1752213B-E3FF-4A94-AEAB-022D69C30451}" type="datetime1">
              <a:rPr lang="pt-BR" smtClean="0"/>
              <a:t>27/07/2024</a:t>
            </a:fld>
            <a:endParaRPr lang="pt-BR"/>
          </a:p>
        </p:txBody>
      </p:sp>
      <p:sp>
        <p:nvSpPr>
          <p:cNvPr id="5" name="Footer Placeholder 4"/>
          <p:cNvSpPr>
            <a:spLocks noGrp="1"/>
          </p:cNvSpPr>
          <p:nvPr>
            <p:ph type="ftr" sz="quarter" idx="11"/>
          </p:nvPr>
        </p:nvSpPr>
        <p:spPr/>
        <p:txBody>
          <a:bodyPr/>
          <a:lstStyle/>
          <a:p>
            <a:r>
              <a:rPr lang="pt-BR"/>
              <a:t>DESBRVANDO A COZINHA </a:t>
            </a:r>
          </a:p>
        </p:txBody>
      </p:sp>
      <p:sp>
        <p:nvSpPr>
          <p:cNvPr id="6" name="Slide Number Placeholder 5"/>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820969001"/>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368B6D06-6A06-4BED-8D31-92DA02457ABA}" type="datetime1">
              <a:rPr lang="pt-BR" smtClean="0"/>
              <a:t>27/07/2024</a:t>
            </a:fld>
            <a:endParaRPr lang="pt-BR"/>
          </a:p>
        </p:txBody>
      </p:sp>
      <p:sp>
        <p:nvSpPr>
          <p:cNvPr id="5" name="Footer Placeholder 4"/>
          <p:cNvSpPr>
            <a:spLocks noGrp="1"/>
          </p:cNvSpPr>
          <p:nvPr>
            <p:ph type="ftr" sz="quarter" idx="11"/>
          </p:nvPr>
        </p:nvSpPr>
        <p:spPr/>
        <p:txBody>
          <a:bodyPr/>
          <a:lstStyle/>
          <a:p>
            <a:r>
              <a:rPr lang="pt-BR"/>
              <a:t>DESBRVANDO A COZINHA </a:t>
            </a:r>
          </a:p>
        </p:txBody>
      </p:sp>
      <p:sp>
        <p:nvSpPr>
          <p:cNvPr id="6" name="Slide Number Placeholder 5"/>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18642436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151E19F-39EB-4911-94E7-FAF0C9AE2698}" type="datetime1">
              <a:rPr lang="pt-BR" smtClean="0"/>
              <a:t>27/07/2024</a:t>
            </a:fld>
            <a:endParaRPr lang="pt-BR"/>
          </a:p>
        </p:txBody>
      </p:sp>
      <p:sp>
        <p:nvSpPr>
          <p:cNvPr id="5" name="Footer Placeholder 4"/>
          <p:cNvSpPr>
            <a:spLocks noGrp="1"/>
          </p:cNvSpPr>
          <p:nvPr>
            <p:ph type="ftr" sz="quarter" idx="11"/>
          </p:nvPr>
        </p:nvSpPr>
        <p:spPr/>
        <p:txBody>
          <a:bodyPr/>
          <a:lstStyle/>
          <a:p>
            <a:r>
              <a:rPr lang="pt-BR"/>
              <a:t>DESBRVANDO A COZINHA </a:t>
            </a:r>
          </a:p>
        </p:txBody>
      </p:sp>
      <p:sp>
        <p:nvSpPr>
          <p:cNvPr id="6" name="Slide Number Placeholder 5"/>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338916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D658C79B-63D5-401F-9CDC-FD242372EBC1}" type="datetime1">
              <a:rPr lang="pt-BR" smtClean="0"/>
              <a:t>27/07/2024</a:t>
            </a:fld>
            <a:endParaRPr lang="pt-BR"/>
          </a:p>
        </p:txBody>
      </p:sp>
      <p:sp>
        <p:nvSpPr>
          <p:cNvPr id="5" name="Footer Placeholder 4"/>
          <p:cNvSpPr>
            <a:spLocks noGrp="1"/>
          </p:cNvSpPr>
          <p:nvPr>
            <p:ph type="ftr" sz="quarter" idx="11"/>
          </p:nvPr>
        </p:nvSpPr>
        <p:spPr/>
        <p:txBody>
          <a:bodyPr/>
          <a:lstStyle/>
          <a:p>
            <a:r>
              <a:rPr lang="pt-BR"/>
              <a:t>DESBRVANDO A COZINHA </a:t>
            </a:r>
          </a:p>
        </p:txBody>
      </p:sp>
      <p:sp>
        <p:nvSpPr>
          <p:cNvPr id="6" name="Slide Number Placeholder 5"/>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2053521961"/>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pt-BR"/>
              <a:t>Clique para editar o título Mestre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3BA384CF-B7D8-4CEA-A352-F1A8C600DA92}" type="datetime1">
              <a:rPr lang="pt-BR" smtClean="0"/>
              <a:t>27/07/2024</a:t>
            </a:fld>
            <a:endParaRPr lang="pt-BR"/>
          </a:p>
        </p:txBody>
      </p:sp>
      <p:sp>
        <p:nvSpPr>
          <p:cNvPr id="5" name="Footer Placeholder 4"/>
          <p:cNvSpPr>
            <a:spLocks noGrp="1"/>
          </p:cNvSpPr>
          <p:nvPr>
            <p:ph type="ftr" sz="quarter" idx="11"/>
          </p:nvPr>
        </p:nvSpPr>
        <p:spPr/>
        <p:txBody>
          <a:bodyPr/>
          <a:lstStyle/>
          <a:p>
            <a:r>
              <a:rPr lang="pt-BR"/>
              <a:t>DESBRVANDO A COZINHA </a:t>
            </a:r>
          </a:p>
        </p:txBody>
      </p:sp>
      <p:sp>
        <p:nvSpPr>
          <p:cNvPr id="6" name="Slide Number Placeholder 5"/>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153703914"/>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25744127-CA92-4AA3-99F5-33A1B0411BFF}" type="datetime1">
              <a:rPr lang="pt-BR" smtClean="0"/>
              <a:t>27/07/2024</a:t>
            </a:fld>
            <a:endParaRPr lang="pt-BR"/>
          </a:p>
        </p:txBody>
      </p:sp>
      <p:sp>
        <p:nvSpPr>
          <p:cNvPr id="6" name="Footer Placeholder 5"/>
          <p:cNvSpPr>
            <a:spLocks noGrp="1"/>
          </p:cNvSpPr>
          <p:nvPr>
            <p:ph type="ftr" sz="quarter" idx="11"/>
          </p:nvPr>
        </p:nvSpPr>
        <p:spPr/>
        <p:txBody>
          <a:bodyPr/>
          <a:lstStyle/>
          <a:p>
            <a:r>
              <a:rPr lang="pt-BR"/>
              <a:t>DESBRVANDO A COZINHA </a:t>
            </a:r>
          </a:p>
        </p:txBody>
      </p:sp>
      <p:sp>
        <p:nvSpPr>
          <p:cNvPr id="7" name="Slide Number Placeholder 6"/>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3535971250"/>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4" name="Content Placeholder 3"/>
          <p:cNvSpPr>
            <a:spLocks noGrp="1"/>
          </p:cNvSpPr>
          <p:nvPr>
            <p:ph sz="half" idx="2"/>
          </p:nvPr>
        </p:nvSpPr>
        <p:spPr>
          <a:xfrm>
            <a:off x="661334" y="4676140"/>
            <a:ext cx="4061757"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pt-BR"/>
              <a:t>Clique para editar os estilos de texto Mestres</a:t>
            </a:r>
          </a:p>
        </p:txBody>
      </p:sp>
      <p:sp>
        <p:nvSpPr>
          <p:cNvPr id="6" name="Content Placeholder 5"/>
          <p:cNvSpPr>
            <a:spLocks noGrp="1"/>
          </p:cNvSpPr>
          <p:nvPr>
            <p:ph sz="quarter" idx="4"/>
          </p:nvPr>
        </p:nvSpPr>
        <p:spPr>
          <a:xfrm>
            <a:off x="4860608" y="4676140"/>
            <a:ext cx="4081761" cy="687789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0B1CB6BD-DA4D-4965-8905-6BB093C6CF5B}" type="datetime1">
              <a:rPr lang="pt-BR" smtClean="0"/>
              <a:t>27/07/2024</a:t>
            </a:fld>
            <a:endParaRPr lang="pt-BR"/>
          </a:p>
        </p:txBody>
      </p:sp>
      <p:sp>
        <p:nvSpPr>
          <p:cNvPr id="8" name="Footer Placeholder 7"/>
          <p:cNvSpPr>
            <a:spLocks noGrp="1"/>
          </p:cNvSpPr>
          <p:nvPr>
            <p:ph type="ftr" sz="quarter" idx="11"/>
          </p:nvPr>
        </p:nvSpPr>
        <p:spPr/>
        <p:txBody>
          <a:bodyPr/>
          <a:lstStyle/>
          <a:p>
            <a:r>
              <a:rPr lang="pt-BR"/>
              <a:t>DESBRVANDO A COZINHA </a:t>
            </a:r>
          </a:p>
        </p:txBody>
      </p:sp>
      <p:sp>
        <p:nvSpPr>
          <p:cNvPr id="9" name="Slide Number Placeholder 8"/>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3472724472"/>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2AF0DEA6-B344-48E8-99F1-641BF92C5EDB}" type="datetime1">
              <a:rPr lang="pt-BR" smtClean="0"/>
              <a:t>27/07/2024</a:t>
            </a:fld>
            <a:endParaRPr lang="pt-BR"/>
          </a:p>
        </p:txBody>
      </p:sp>
      <p:sp>
        <p:nvSpPr>
          <p:cNvPr id="4" name="Footer Placeholder 3"/>
          <p:cNvSpPr>
            <a:spLocks noGrp="1"/>
          </p:cNvSpPr>
          <p:nvPr>
            <p:ph type="ftr" sz="quarter" idx="11"/>
          </p:nvPr>
        </p:nvSpPr>
        <p:spPr/>
        <p:txBody>
          <a:bodyPr/>
          <a:lstStyle/>
          <a:p>
            <a:r>
              <a:rPr lang="pt-BR"/>
              <a:t>DESBRVANDO A COZINHA </a:t>
            </a:r>
          </a:p>
        </p:txBody>
      </p:sp>
      <p:sp>
        <p:nvSpPr>
          <p:cNvPr id="5" name="Slide Number Placeholder 4"/>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3693526686"/>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862123-C29A-4AA4-AB1A-392801FCF57E}" type="datetime1">
              <a:rPr lang="pt-BR" smtClean="0"/>
              <a:t>27/07/2024</a:t>
            </a:fld>
            <a:endParaRPr lang="pt-BR"/>
          </a:p>
        </p:txBody>
      </p:sp>
      <p:sp>
        <p:nvSpPr>
          <p:cNvPr id="3" name="Footer Placeholder 2"/>
          <p:cNvSpPr>
            <a:spLocks noGrp="1"/>
          </p:cNvSpPr>
          <p:nvPr>
            <p:ph type="ftr" sz="quarter" idx="11"/>
          </p:nvPr>
        </p:nvSpPr>
        <p:spPr/>
        <p:txBody>
          <a:bodyPr/>
          <a:lstStyle/>
          <a:p>
            <a:r>
              <a:rPr lang="pt-BR"/>
              <a:t>DESBRVANDO A COZINHA </a:t>
            </a:r>
          </a:p>
        </p:txBody>
      </p:sp>
      <p:sp>
        <p:nvSpPr>
          <p:cNvPr id="4" name="Slide Number Placeholder 3"/>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4017071514"/>
      </p:ext>
    </p:extLst>
  </p:cSld>
  <p:clrMapOvr>
    <a:masterClrMapping/>
  </p:clrMapOvr>
  <p:extLst>
    <p:ext uri="{DCECCB84-F9BA-43D5-87BE-67443E8EF086}">
      <p15:sldGuideLst xmlns:p15="http://schemas.microsoft.com/office/powerpoint/2012/main">
        <p15:guide id="1" orient="horz" pos="4032" userDrawn="1">
          <p15:clr>
            <a:srgbClr val="FBAE40"/>
          </p15:clr>
        </p15:guide>
        <p15:guide id="2" pos="3024"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EF1FEFB1-817C-462A-AF71-D1BAA0202D06}" type="datetime1">
              <a:rPr lang="pt-BR" smtClean="0"/>
              <a:t>27/07/2024</a:t>
            </a:fld>
            <a:endParaRPr lang="pt-BR"/>
          </a:p>
        </p:txBody>
      </p:sp>
      <p:sp>
        <p:nvSpPr>
          <p:cNvPr id="6" name="Footer Placeholder 5"/>
          <p:cNvSpPr>
            <a:spLocks noGrp="1"/>
          </p:cNvSpPr>
          <p:nvPr>
            <p:ph type="ftr" sz="quarter" idx="11"/>
          </p:nvPr>
        </p:nvSpPr>
        <p:spPr/>
        <p:txBody>
          <a:bodyPr/>
          <a:lstStyle/>
          <a:p>
            <a:r>
              <a:rPr lang="pt-BR"/>
              <a:t>DESBRVANDO A COZINHA </a:t>
            </a:r>
          </a:p>
        </p:txBody>
      </p:sp>
      <p:sp>
        <p:nvSpPr>
          <p:cNvPr id="7" name="Slide Number Placeholder 6"/>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729648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pt-BR"/>
              <a:t>Clique no ícone para adicionar uma imagem</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884ACEF-A546-4A84-B7B8-A5CB8384FAEC}" type="datetime1">
              <a:rPr lang="pt-BR" smtClean="0"/>
              <a:t>27/07/2024</a:t>
            </a:fld>
            <a:endParaRPr lang="pt-BR"/>
          </a:p>
        </p:txBody>
      </p:sp>
      <p:sp>
        <p:nvSpPr>
          <p:cNvPr id="6" name="Footer Placeholder 5"/>
          <p:cNvSpPr>
            <a:spLocks noGrp="1"/>
          </p:cNvSpPr>
          <p:nvPr>
            <p:ph type="ftr" sz="quarter" idx="11"/>
          </p:nvPr>
        </p:nvSpPr>
        <p:spPr/>
        <p:txBody>
          <a:bodyPr/>
          <a:lstStyle/>
          <a:p>
            <a:r>
              <a:rPr lang="pt-BR"/>
              <a:t>DESBRVANDO A COZINHA </a:t>
            </a:r>
          </a:p>
        </p:txBody>
      </p:sp>
      <p:sp>
        <p:nvSpPr>
          <p:cNvPr id="7" name="Slide Number Placeholder 6"/>
          <p:cNvSpPr>
            <a:spLocks noGrp="1"/>
          </p:cNvSpPr>
          <p:nvPr>
            <p:ph type="sldNum" sz="quarter" idx="12"/>
          </p:nvPr>
        </p:nvSpPr>
        <p:spPr/>
        <p:txBody>
          <a:bodyPr/>
          <a:lstStyle/>
          <a:p>
            <a:fld id="{B6A68CE1-EF5B-4942-871C-B7A47E53F97B}" type="slidenum">
              <a:rPr lang="pt-BR" smtClean="0"/>
              <a:t>‹nº›</a:t>
            </a:fld>
            <a:endParaRPr lang="pt-BR"/>
          </a:p>
        </p:txBody>
      </p:sp>
    </p:spTree>
    <p:extLst>
      <p:ext uri="{BB962C8B-B14F-4D97-AF65-F5344CB8AC3E}">
        <p14:creationId xmlns:p14="http://schemas.microsoft.com/office/powerpoint/2010/main" val="12937783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D8C7ABA0-8B26-4949-9645-B3DA8F558F5B}" type="datetime1">
              <a:rPr lang="pt-BR" smtClean="0"/>
              <a:t>27/07/2024</a:t>
            </a:fld>
            <a:endParaRPr lang="pt-BR"/>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pt-BR"/>
              <a:t>DESBRVANDO A COZINHA </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B6A68CE1-EF5B-4942-871C-B7A47E53F97B}" type="slidenum">
              <a:rPr lang="pt-BR" smtClean="0"/>
              <a:t>‹nº›</a:t>
            </a:fld>
            <a:endParaRPr lang="pt-BR"/>
          </a:p>
        </p:txBody>
      </p:sp>
    </p:spTree>
    <p:extLst>
      <p:ext uri="{BB962C8B-B14F-4D97-AF65-F5344CB8AC3E}">
        <p14:creationId xmlns:p14="http://schemas.microsoft.com/office/powerpoint/2010/main" val="26129595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02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tângulo 13">
            <a:extLst>
              <a:ext uri="{FF2B5EF4-FFF2-40B4-BE49-F238E27FC236}">
                <a16:creationId xmlns:a16="http://schemas.microsoft.com/office/drawing/2014/main" id="{4322C7AF-987A-39DB-00B7-98A2240CCD4A}"/>
              </a:ext>
            </a:extLst>
          </p:cNvPr>
          <p:cNvSpPr/>
          <p:nvPr/>
        </p:nvSpPr>
        <p:spPr>
          <a:xfrm>
            <a:off x="1845425" y="3200400"/>
            <a:ext cx="3674226" cy="369916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1548DF4-38C8-D8D8-161F-2493C99CEFE2}"/>
              </a:ext>
            </a:extLst>
          </p:cNvPr>
          <p:cNvSpPr/>
          <p:nvPr/>
        </p:nvSpPr>
        <p:spPr>
          <a:xfrm>
            <a:off x="0" y="0"/>
            <a:ext cx="9601200" cy="12801600"/>
          </a:xfrm>
          <a:prstGeom prst="rect">
            <a:avLst/>
          </a:prstGeom>
          <a:solidFill>
            <a:srgbClr val="08080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5" name="Imagem 4" descr="Palco com banda pessoas cantando e tocando guitarra&#10;&#10;Descrição gerada automaticamente">
            <a:extLst>
              <a:ext uri="{FF2B5EF4-FFF2-40B4-BE49-F238E27FC236}">
                <a16:creationId xmlns:a16="http://schemas.microsoft.com/office/drawing/2014/main" id="{FA607487-30CA-C0FE-0D11-EC011AF241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4319"/>
            <a:ext cx="9601200" cy="9601200"/>
          </a:xfrm>
          <a:prstGeom prst="rect">
            <a:avLst/>
          </a:prstGeom>
        </p:spPr>
      </p:pic>
      <p:sp>
        <p:nvSpPr>
          <p:cNvPr id="11" name="CaixaDeTexto 10">
            <a:extLst>
              <a:ext uri="{FF2B5EF4-FFF2-40B4-BE49-F238E27FC236}">
                <a16:creationId xmlns:a16="http://schemas.microsoft.com/office/drawing/2014/main" id="{CB774634-6447-241D-A46E-FAEE33EAC253}"/>
              </a:ext>
            </a:extLst>
          </p:cNvPr>
          <p:cNvSpPr txBox="1"/>
          <p:nvPr/>
        </p:nvSpPr>
        <p:spPr>
          <a:xfrm>
            <a:off x="224517" y="275600"/>
            <a:ext cx="9601200" cy="923330"/>
          </a:xfrm>
          <a:prstGeom prst="rect">
            <a:avLst/>
          </a:prstGeom>
          <a:noFill/>
        </p:spPr>
        <p:txBody>
          <a:bodyPr wrap="square" rtlCol="0">
            <a:spAutoFit/>
          </a:bodyPr>
          <a:lstStyle/>
          <a:p>
            <a:r>
              <a:rPr lang="pt-BR" sz="5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317500">
                    <a:schemeClr val="accent1">
                      <a:satMod val="175000"/>
                      <a:alpha val="40000"/>
                    </a:schemeClr>
                  </a:glow>
                </a:effectLst>
                <a:latin typeface="Manga Temple" panose="020B0603050302020204" pitchFamily="34" charset="0"/>
              </a:rPr>
              <a:t>COZINHA Divertida</a:t>
            </a:r>
          </a:p>
        </p:txBody>
      </p:sp>
      <p:sp>
        <p:nvSpPr>
          <p:cNvPr id="16" name="CaixaDeTexto 15">
            <a:extLst>
              <a:ext uri="{FF2B5EF4-FFF2-40B4-BE49-F238E27FC236}">
                <a16:creationId xmlns:a16="http://schemas.microsoft.com/office/drawing/2014/main" id="{71563156-1FF5-8B51-2AFB-D335E67951D0}"/>
              </a:ext>
            </a:extLst>
          </p:cNvPr>
          <p:cNvSpPr txBox="1"/>
          <p:nvPr/>
        </p:nvSpPr>
        <p:spPr>
          <a:xfrm>
            <a:off x="0" y="1396229"/>
            <a:ext cx="9601200" cy="64633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t-BR" sz="36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228600">
                    <a:schemeClr val="accent1">
                      <a:satMod val="175000"/>
                      <a:alpha val="40000"/>
                    </a:schemeClr>
                  </a:glow>
                </a:effectLst>
                <a:latin typeface="Manga Temple" panose="020B0603050302020204" pitchFamily="34" charset="0"/>
              </a:rPr>
              <a:t>Desbravando A COZINHA</a:t>
            </a:r>
          </a:p>
        </p:txBody>
      </p:sp>
      <p:sp>
        <p:nvSpPr>
          <p:cNvPr id="21" name="CaixaDeTexto 20">
            <a:extLst>
              <a:ext uri="{FF2B5EF4-FFF2-40B4-BE49-F238E27FC236}">
                <a16:creationId xmlns:a16="http://schemas.microsoft.com/office/drawing/2014/main" id="{E7F212CB-F365-2B58-DA9E-7302DCBAEE93}"/>
              </a:ext>
            </a:extLst>
          </p:cNvPr>
          <p:cNvSpPr txBox="1"/>
          <p:nvPr/>
        </p:nvSpPr>
        <p:spPr>
          <a:xfrm>
            <a:off x="1631731" y="11948839"/>
            <a:ext cx="6337738" cy="769441"/>
          </a:xfrm>
          <a:prstGeom prst="rect">
            <a:avLst/>
          </a:prstGeom>
          <a:gradFill flip="none" rotWithShape="1">
            <a:gsLst>
              <a:gs pos="0">
                <a:schemeClr val="accent4">
                  <a:lumMod val="67000"/>
                </a:schemeClr>
              </a:gs>
              <a:gs pos="48000">
                <a:schemeClr val="accent4">
                  <a:lumMod val="97000"/>
                  <a:lumOff val="3000"/>
                </a:schemeClr>
              </a:gs>
              <a:gs pos="100000">
                <a:schemeClr val="accent4">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pt-BR" sz="4400" b="1"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glow rad="101600">
                    <a:schemeClr val="accent4">
                      <a:satMod val="175000"/>
                      <a:alpha val="40000"/>
                    </a:schemeClr>
                  </a:glow>
                </a:effectLst>
                <a:latin typeface="Manga Temple" panose="020B0603050302020204" pitchFamily="34" charset="0"/>
              </a:rPr>
              <a:t>Marcos Vinicius</a:t>
            </a:r>
          </a:p>
        </p:txBody>
      </p:sp>
    </p:spTree>
    <p:extLst>
      <p:ext uri="{BB962C8B-B14F-4D97-AF65-F5344CB8AC3E}">
        <p14:creationId xmlns:p14="http://schemas.microsoft.com/office/powerpoint/2010/main" val="3696706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Raladores: Para ralar queijo, cenouras e outros ingredientes.</a:t>
            </a:r>
          </a:p>
          <a:p>
            <a:r>
              <a:rPr lang="pt-BR" sz="2400" dirty="0">
                <a:latin typeface="Calibri" panose="020F0502020204030204" pitchFamily="34" charset="0"/>
                <a:cs typeface="Calibri" panose="020F0502020204030204" pitchFamily="34" charset="0"/>
              </a:rPr>
              <a:t>Descascadores: Para tirar a casca de frutas e legumes.</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UTENSÍLIOS ESPECIAIS</a:t>
            </a: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10</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194" name="Picture 2" descr="caixa retangular preta e branca">
            <a:extLst>
              <a:ext uri="{FF2B5EF4-FFF2-40B4-BE49-F238E27FC236}">
                <a16:creationId xmlns:a16="http://schemas.microsoft.com/office/drawing/2014/main" id="{D873A262-0838-F6DD-D95F-F46DD9DF50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178" y="5659636"/>
            <a:ext cx="4365859" cy="292212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Uma pessoa descascando um limão com uma tesoura">
            <a:extLst>
              <a:ext uri="{FF2B5EF4-FFF2-40B4-BE49-F238E27FC236}">
                <a16:creationId xmlns:a16="http://schemas.microsoft.com/office/drawing/2014/main" id="{061CEA7D-BB3A-75A3-7A2C-310BB79E8A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56163" y="5659636"/>
            <a:ext cx="4365859" cy="29105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7163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208546" y="6065035"/>
            <a:ext cx="9601201" cy="3077766"/>
          </a:xfrm>
          <a:prstGeom prst="rect">
            <a:avLst/>
          </a:prstGeom>
          <a:noFill/>
        </p:spPr>
        <p:txBody>
          <a:bodyPr wrap="square" rtlCol="0">
            <a:spAutoFit/>
          </a:bodyPr>
          <a:lstStyle/>
          <a:p>
            <a:pPr algn="ctr"/>
            <a:r>
              <a:rPr lang="pt-BR" sz="8800" dirty="0">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APARELHOS DA COZINHA</a:t>
            </a:r>
          </a:p>
          <a:p>
            <a:pPr algn="ctr"/>
            <a:endParaRPr lang="pt-BR" dirty="0"/>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03</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8644343"/>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Espaço Reservado para Rodapé 1">
            <a:extLst>
              <a:ext uri="{FF2B5EF4-FFF2-40B4-BE49-F238E27FC236}">
                <a16:creationId xmlns:a16="http://schemas.microsoft.com/office/drawing/2014/main" id="{E6947DCF-4B9D-D300-E145-C8CC241E6251}"/>
              </a:ext>
            </a:extLst>
          </p:cNvPr>
          <p:cNvSpPr>
            <a:spLocks noGrp="1"/>
          </p:cNvSpPr>
          <p:nvPr>
            <p:ph type="ftr" sz="quarter" idx="11"/>
          </p:nvPr>
        </p:nvSpPr>
        <p:spPr/>
        <p:txBody>
          <a:bodyPr/>
          <a:lstStyle/>
          <a:p>
            <a:r>
              <a:rPr lang="pt-BR"/>
              <a:t>DESBRVANDO A COZINHA </a:t>
            </a:r>
          </a:p>
        </p:txBody>
      </p:sp>
      <p:sp>
        <p:nvSpPr>
          <p:cNvPr id="7" name="Espaço Reservado para Número de Slide 6">
            <a:extLst>
              <a:ext uri="{FF2B5EF4-FFF2-40B4-BE49-F238E27FC236}">
                <a16:creationId xmlns:a16="http://schemas.microsoft.com/office/drawing/2014/main" id="{99D3A1BB-DAD4-FDEF-475C-B04BE3D9E8C8}"/>
              </a:ext>
            </a:extLst>
          </p:cNvPr>
          <p:cNvSpPr>
            <a:spLocks noGrp="1"/>
          </p:cNvSpPr>
          <p:nvPr>
            <p:ph type="sldNum" sz="quarter" idx="12"/>
          </p:nvPr>
        </p:nvSpPr>
        <p:spPr/>
        <p:txBody>
          <a:bodyPr/>
          <a:lstStyle/>
          <a:p>
            <a:fld id="{B6A68CE1-EF5B-4942-871C-B7A47E53F97B}" type="slidenum">
              <a:rPr lang="pt-BR" smtClean="0"/>
              <a:t>11</a:t>
            </a:fld>
            <a:endParaRPr lang="pt-BR"/>
          </a:p>
        </p:txBody>
      </p:sp>
      <p:sp>
        <p:nvSpPr>
          <p:cNvPr id="9" name="CaixaDeTexto 8">
            <a:extLst>
              <a:ext uri="{FF2B5EF4-FFF2-40B4-BE49-F238E27FC236}">
                <a16:creationId xmlns:a16="http://schemas.microsoft.com/office/drawing/2014/main" id="{92DE82A9-1A8F-1D06-2164-8B46BB33AAE5}"/>
              </a:ext>
            </a:extLst>
          </p:cNvPr>
          <p:cNvSpPr txBox="1"/>
          <p:nvPr/>
        </p:nvSpPr>
        <p:spPr>
          <a:xfrm>
            <a:off x="1339159" y="9720317"/>
            <a:ext cx="7339973" cy="1077218"/>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Vamos Descobrir os Eletrodomésticos</a:t>
            </a:r>
          </a:p>
          <a:p>
            <a:r>
              <a:rPr lang="pt-BR" sz="3200" dirty="0">
                <a:solidFill>
                  <a:schemeClr val="bg1"/>
                </a:solidFill>
                <a:latin typeface="Impact" panose="020B0806030902050204" pitchFamily="34" charset="0"/>
                <a:cs typeface="Calibri" panose="020F0502020204030204" pitchFamily="34" charset="0"/>
              </a:rPr>
              <a:t>Como Usar com Segurança</a:t>
            </a:r>
          </a:p>
        </p:txBody>
      </p:sp>
    </p:spTree>
    <p:extLst>
      <p:ext uri="{BB962C8B-B14F-4D97-AF65-F5344CB8AC3E}">
        <p14:creationId xmlns:p14="http://schemas.microsoft.com/office/powerpoint/2010/main" val="3633495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228229"/>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2308324"/>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 cozinha tem alguns ajudantes elétricos incríveis! Vamos conhecê-los:</a:t>
            </a:r>
          </a:p>
          <a:p>
            <a:r>
              <a:rPr lang="pt-BR" sz="2400" dirty="0">
                <a:latin typeface="Calibri" panose="020F0502020204030204" pitchFamily="34" charset="0"/>
                <a:cs typeface="Calibri" panose="020F0502020204030204" pitchFamily="34" charset="0"/>
              </a:rPr>
              <a:t>Fogão: Onde cozinhamos a maioria dos alimentos. Sempre peça a ajuda de um adulto para usar.</a:t>
            </a:r>
          </a:p>
          <a:p>
            <a:r>
              <a:rPr lang="pt-BR" sz="2400" dirty="0">
                <a:latin typeface="Calibri" panose="020F0502020204030204" pitchFamily="34" charset="0"/>
                <a:cs typeface="Calibri" panose="020F0502020204030204" pitchFamily="34" charset="0"/>
              </a:rPr>
              <a:t>Geladeira: Mantém nossos alimentos frescos e gostosos.</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554593" y="393040"/>
            <a:ext cx="6385034" cy="1846659"/>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VAMOS DESCOBRIR OS ELETRODOMÉSTICOS</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12</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7170" name="Picture 2" descr="fogão a gás preto e branco">
            <a:extLst>
              <a:ext uri="{FF2B5EF4-FFF2-40B4-BE49-F238E27FC236}">
                <a16:creationId xmlns:a16="http://schemas.microsoft.com/office/drawing/2014/main" id="{8BD57F38-F00D-8118-8B79-BEE1EB6A2E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146" y="6411283"/>
            <a:ext cx="4246454" cy="283096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uma geladeira aberta cheia de muitos alimentos">
            <a:extLst>
              <a:ext uri="{FF2B5EF4-FFF2-40B4-BE49-F238E27FC236}">
                <a16:creationId xmlns:a16="http://schemas.microsoft.com/office/drawing/2014/main" id="{9DDFEB3B-DBC3-6CB0-D207-F37555A70F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2436" y="6400800"/>
            <a:ext cx="2843691" cy="4265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0139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Liquidificador: Para fazer sucos, vitaminas e sopas.</a:t>
            </a:r>
          </a:p>
          <a:p>
            <a:r>
              <a:rPr lang="pt-BR" sz="2400" dirty="0">
                <a:latin typeface="Calibri" panose="020F0502020204030204" pitchFamily="34" charset="0"/>
                <a:cs typeface="Calibri" panose="020F0502020204030204" pitchFamily="34" charset="0"/>
              </a:rPr>
              <a:t>Forno: Para assar bolos, pizzas e outras delícias.</a:t>
            </a:r>
          </a:p>
          <a:p>
            <a:r>
              <a:rPr lang="pt-BR" sz="2400" dirty="0">
                <a:latin typeface="Calibri" panose="020F0502020204030204" pitchFamily="34" charset="0"/>
                <a:cs typeface="Calibri" panose="020F0502020204030204" pitchFamily="34" charset="0"/>
              </a:rPr>
              <a:t>Micro-ondas: Para esquentar comidas rapidinho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355470"/>
            <a:ext cx="6385034" cy="1846659"/>
          </a:xfrm>
          <a:prstGeom prst="rect">
            <a:avLst/>
          </a:prstGeom>
          <a:noFill/>
        </p:spPr>
        <p:txBody>
          <a:bodyPr wrap="square" rtlCol="0">
            <a:spAutoFit/>
          </a:bodyPr>
          <a:lstStyle/>
          <a:p>
            <a:pPr marL="0" algn="ctr" rtl="0" eaLnBrk="1" latinLnBrk="0" hangingPunct="1">
              <a:spcBef>
                <a:spcPts val="0"/>
              </a:spcBef>
              <a:spcAft>
                <a:spcPts val="0"/>
              </a:spcAft>
            </a:pPr>
            <a:r>
              <a:rPr lang="pt-BR" sz="4800" kern="1200" dirty="0">
                <a:solidFill>
                  <a:srgbClr val="000000"/>
                </a:solidFill>
                <a:effectLst/>
                <a:latin typeface="Impact" panose="020B0806030902050204" pitchFamily="34" charset="0"/>
                <a:ea typeface="+mn-ea"/>
                <a:cs typeface="Calibri" panose="020F0502020204030204" pitchFamily="34" charset="0"/>
              </a:rPr>
              <a:t>VAMOS DESCOBRIR OS ELETRODOMÉSTICOS</a:t>
            </a:r>
            <a:endParaRPr lang="pt-BR" sz="4800" dirty="0">
              <a:effectLst/>
            </a:endParaRP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13</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266" name="Picture 2" descr="jarro de vidro transparente com frutas fatiadas">
            <a:extLst>
              <a:ext uri="{FF2B5EF4-FFF2-40B4-BE49-F238E27FC236}">
                <a16:creationId xmlns:a16="http://schemas.microsoft.com/office/drawing/2014/main" id="{97654996-9BEC-8F85-4D04-85525CC12B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239" y="6200413"/>
            <a:ext cx="3240405" cy="287125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Jovem africano tirando torta de maçã assada quente do forno elétrico na frente de seu filho pequeno">
            <a:extLst>
              <a:ext uri="{FF2B5EF4-FFF2-40B4-BE49-F238E27FC236}">
                <a16:creationId xmlns:a16="http://schemas.microsoft.com/office/drawing/2014/main" id="{5BDA34D8-20E9-18D3-7501-1C96EAB0D7C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6204405"/>
            <a:ext cx="4306878" cy="2871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57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938992"/>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Fogão e Forno: Sempre peça a um adulto para acender e ajustar a temperatura.</a:t>
            </a:r>
          </a:p>
          <a:p>
            <a:r>
              <a:rPr lang="pt-BR" sz="2400" dirty="0">
                <a:latin typeface="Calibri" panose="020F0502020204030204" pitchFamily="34" charset="0"/>
                <a:cs typeface="Calibri" panose="020F0502020204030204" pitchFamily="34" charset="0"/>
              </a:rPr>
              <a:t>Liquidificador: Sempre peça a um adulto para ligar e desligar, e nunca coloque as mãos dentro dele.</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058778" y="365537"/>
            <a:ext cx="6782759" cy="1569660"/>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Como Usar com Segurança</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14</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410" name="Picture 2" descr="Fêmea jovem feliz passando sua tigela filha adolescente com batatas caseiras assadas enquanto ambos em pé ao lado da mesa de Natal servida">
            <a:extLst>
              <a:ext uri="{FF2B5EF4-FFF2-40B4-BE49-F238E27FC236}">
                <a16:creationId xmlns:a16="http://schemas.microsoft.com/office/drawing/2014/main" id="{795617EF-EF03-9C74-6EF8-7D491B7E10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1268" y="5538462"/>
            <a:ext cx="2998664" cy="4497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2549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104274" y="6065035"/>
            <a:ext cx="9809747" cy="3077766"/>
          </a:xfrm>
          <a:prstGeom prst="rect">
            <a:avLst/>
          </a:prstGeom>
          <a:noFill/>
        </p:spPr>
        <p:txBody>
          <a:bodyPr wrap="square" rtlCol="0">
            <a:spAutoFit/>
          </a:bodyPr>
          <a:lstStyle/>
          <a:p>
            <a:pPr algn="ctr"/>
            <a:r>
              <a:rPr lang="pt-BR" sz="8800" dirty="0">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INGREDIENTES MÁGICOS</a:t>
            </a:r>
          </a:p>
          <a:p>
            <a:pPr algn="ctr"/>
            <a:endParaRPr lang="pt-BR" dirty="0"/>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04</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8644343"/>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00DFE6B-7A13-751B-F374-A337B2324388}"/>
              </a:ext>
            </a:extLst>
          </p:cNvPr>
          <p:cNvSpPr txBox="1"/>
          <p:nvPr/>
        </p:nvSpPr>
        <p:spPr>
          <a:xfrm>
            <a:off x="1130612" y="9894982"/>
            <a:ext cx="7339973" cy="1077218"/>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Conheça os Ingredientes</a:t>
            </a:r>
          </a:p>
          <a:p>
            <a:r>
              <a:rPr lang="pt-BR" sz="3200" dirty="0">
                <a:solidFill>
                  <a:schemeClr val="bg1"/>
                </a:solidFill>
                <a:latin typeface="Impact" panose="020B0806030902050204" pitchFamily="34" charset="0"/>
                <a:cs typeface="Calibri" panose="020F0502020204030204" pitchFamily="34" charset="0"/>
              </a:rPr>
              <a:t>Explorando Sabores</a:t>
            </a:r>
          </a:p>
        </p:txBody>
      </p:sp>
      <p:sp>
        <p:nvSpPr>
          <p:cNvPr id="2" name="Espaço Reservado para Rodapé 1">
            <a:extLst>
              <a:ext uri="{FF2B5EF4-FFF2-40B4-BE49-F238E27FC236}">
                <a16:creationId xmlns:a16="http://schemas.microsoft.com/office/drawing/2014/main" id="{9359F37D-0C0F-9E3F-83EC-DC5CD0AF5ED7}"/>
              </a:ext>
            </a:extLst>
          </p:cNvPr>
          <p:cNvSpPr>
            <a:spLocks noGrp="1"/>
          </p:cNvSpPr>
          <p:nvPr>
            <p:ph type="ftr" sz="quarter" idx="11"/>
          </p:nvPr>
        </p:nvSpPr>
        <p:spPr/>
        <p:txBody>
          <a:bodyPr/>
          <a:lstStyle/>
          <a:p>
            <a:r>
              <a:rPr lang="pt-BR"/>
              <a:t>DESBRVANDO A COZINHA </a:t>
            </a:r>
          </a:p>
        </p:txBody>
      </p:sp>
      <p:sp>
        <p:nvSpPr>
          <p:cNvPr id="7" name="Espaço Reservado para Número de Slide 6">
            <a:extLst>
              <a:ext uri="{FF2B5EF4-FFF2-40B4-BE49-F238E27FC236}">
                <a16:creationId xmlns:a16="http://schemas.microsoft.com/office/drawing/2014/main" id="{3F5EC516-FDD1-7DF2-F87B-2585246646FF}"/>
              </a:ext>
            </a:extLst>
          </p:cNvPr>
          <p:cNvSpPr>
            <a:spLocks noGrp="1"/>
          </p:cNvSpPr>
          <p:nvPr>
            <p:ph type="sldNum" sz="quarter" idx="12"/>
          </p:nvPr>
        </p:nvSpPr>
        <p:spPr/>
        <p:txBody>
          <a:bodyPr/>
          <a:lstStyle/>
          <a:p>
            <a:fld id="{B6A68CE1-EF5B-4942-871C-B7A47E53F97B}" type="slidenum">
              <a:rPr lang="pt-BR" smtClean="0"/>
              <a:t>15</a:t>
            </a:fld>
            <a:endParaRPr lang="pt-BR"/>
          </a:p>
        </p:txBody>
      </p:sp>
    </p:spTree>
    <p:extLst>
      <p:ext uri="{BB962C8B-B14F-4D97-AF65-F5344CB8AC3E}">
        <p14:creationId xmlns:p14="http://schemas.microsoft.com/office/powerpoint/2010/main" val="4254058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Vamos conhecer os ingredientes que usamos para fazer comidas deliciosas? </a:t>
            </a:r>
          </a:p>
          <a:p>
            <a:r>
              <a:rPr lang="pt-BR" sz="2400" dirty="0">
                <a:latin typeface="Calibri" panose="020F0502020204030204" pitchFamily="34" charset="0"/>
                <a:cs typeface="Calibri" panose="020F0502020204030204" pitchFamily="34" charset="0"/>
              </a:rPr>
              <a:t>Frutas: Maçã, banana, morango – todas são saudáveis e deliciosas.</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INGREDIENTES MÁGICOS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16</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386" name="Picture 2" descr="maçã vermelha na mesa de madeira marrom">
            <a:extLst>
              <a:ext uri="{FF2B5EF4-FFF2-40B4-BE49-F238E27FC236}">
                <a16:creationId xmlns:a16="http://schemas.microsoft.com/office/drawing/2014/main" id="{01A82EAF-F96E-AF72-23DE-C1BAC95796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3812" y="5683232"/>
            <a:ext cx="2905029" cy="4355922"/>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Fotografia de foco seletivo de bananas rasgadas">
            <a:extLst>
              <a:ext uri="{FF2B5EF4-FFF2-40B4-BE49-F238E27FC236}">
                <a16:creationId xmlns:a16="http://schemas.microsoft.com/office/drawing/2014/main" id="{21F91D04-9C72-1322-54E8-A8402ED327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2720" y="6120231"/>
            <a:ext cx="5194668" cy="3463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4743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Legumes: Cenoura, brócolis, tomate – cheios de vitaminas.</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INGREDIENTES MÁGICOS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17</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362" name="Picture 2" descr="Foto de close-up de tomates verdes e vermelhos">
            <a:extLst>
              <a:ext uri="{FF2B5EF4-FFF2-40B4-BE49-F238E27FC236}">
                <a16:creationId xmlns:a16="http://schemas.microsoft.com/office/drawing/2014/main" id="{EE79F8A1-728A-84A6-41BD-350F249ACC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3565" y="4596338"/>
            <a:ext cx="4475220" cy="2995319"/>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brócolis vegetal">
            <a:extLst>
              <a:ext uri="{FF2B5EF4-FFF2-40B4-BE49-F238E27FC236}">
                <a16:creationId xmlns:a16="http://schemas.microsoft.com/office/drawing/2014/main" id="{D8E08E1F-98BC-564B-93D6-0082A0318A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879" y="4596338"/>
            <a:ext cx="3926756" cy="3926756"/>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cenouras na mesa">
            <a:extLst>
              <a:ext uri="{FF2B5EF4-FFF2-40B4-BE49-F238E27FC236}">
                <a16:creationId xmlns:a16="http://schemas.microsoft.com/office/drawing/2014/main" id="{54DC4DBF-5D1F-4344-6162-7FAFAF157D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037" y="7890427"/>
            <a:ext cx="3931284" cy="262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538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Grãos: Arroz, macarrão, aveia – dão energia para brincar bastante.</a:t>
            </a:r>
          </a:p>
          <a:p>
            <a:endParaRPr lang="pt-BR" sz="2400" dirty="0">
              <a:latin typeface="Calibri" panose="020F0502020204030204" pitchFamily="34" charset="0"/>
              <a:cs typeface="Calibri" panose="020F0502020204030204" pitchFamily="34" charset="0"/>
            </a:endParaRPr>
          </a:p>
          <a:p>
            <a:endParaRPr lang="pt-BR" sz="2400" dirty="0">
              <a:latin typeface="Calibri" panose="020F0502020204030204" pitchFamily="34" charset="0"/>
              <a:cs typeface="Calibri" panose="020F0502020204030204" pitchFamily="34" charset="0"/>
            </a:endParaRP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INGREDIENTES MÁGICOS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18</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340" name="Picture 4" descr="cereais em tigela de cerâmica azul e branca">
            <a:extLst>
              <a:ext uri="{FF2B5EF4-FFF2-40B4-BE49-F238E27FC236}">
                <a16:creationId xmlns:a16="http://schemas.microsoft.com/office/drawing/2014/main" id="{51D8A34F-A131-2149-C513-CC8FA295D5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446" y="4874691"/>
            <a:ext cx="3240405" cy="4860607"/>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macarrão amarelo na mesa branca">
            <a:extLst>
              <a:ext uri="{FF2B5EF4-FFF2-40B4-BE49-F238E27FC236}">
                <a16:creationId xmlns:a16="http://schemas.microsoft.com/office/drawing/2014/main" id="{EEE06867-CEE5-CA24-21C7-7BB700ACC5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05296" y="5643593"/>
            <a:ext cx="5045458" cy="3363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812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Carnes e Ovos: Frango, carne moída, ovos – para crescer forte.</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INGREDIENTES MÁGICOS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19</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316" name="Picture 4" descr="um par de carne crua em uma tábua de corte">
            <a:extLst>
              <a:ext uri="{FF2B5EF4-FFF2-40B4-BE49-F238E27FC236}">
                <a16:creationId xmlns:a16="http://schemas.microsoft.com/office/drawing/2014/main" id="{91316FCC-41D5-47EC-ABBC-8E5BF8EA79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340" y="4904930"/>
            <a:ext cx="3400624" cy="50372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carne crua na mesa de madeira marrom">
            <a:extLst>
              <a:ext uri="{FF2B5EF4-FFF2-40B4-BE49-F238E27FC236}">
                <a16:creationId xmlns:a16="http://schemas.microsoft.com/office/drawing/2014/main" id="{34CB407F-CC00-1AD3-F754-1817B60564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7213" y="4872628"/>
            <a:ext cx="3401216" cy="5101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462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208544" y="6400800"/>
            <a:ext cx="9601201" cy="3077766"/>
          </a:xfrm>
          <a:prstGeom prst="rect">
            <a:avLst/>
          </a:prstGeom>
          <a:noFill/>
        </p:spPr>
        <p:txBody>
          <a:bodyPr wrap="square" rtlCol="0">
            <a:spAutoFit/>
          </a:bodyPr>
          <a:lstStyle/>
          <a:p>
            <a:pPr algn="ctr"/>
            <a:r>
              <a:rPr lang="pt-BR" sz="8800" dirty="0">
                <a:solidFill>
                  <a:schemeClr val="bg1"/>
                </a:solidFill>
                <a:effectLst>
                  <a:glow rad="228600">
                    <a:schemeClr val="accent1">
                      <a:satMod val="175000"/>
                      <a:alpha val="40000"/>
                    </a:schemeClr>
                  </a:glow>
                </a:effectLst>
                <a:latin typeface="Manga Temple" panose="020B0603050302020204" pitchFamily="34" charset="0"/>
                <a:cs typeface="Calibri" panose="020F0502020204030204" pitchFamily="34" charset="0"/>
              </a:rPr>
              <a:t>BEM VINDO A COZINHA</a:t>
            </a:r>
          </a:p>
          <a:p>
            <a:pPr algn="ctr"/>
            <a:endParaRPr lang="pt-BR" dirty="0">
              <a:effectLst>
                <a:glow rad="228600">
                  <a:schemeClr val="accent1">
                    <a:satMod val="175000"/>
                    <a:alpha val="40000"/>
                  </a:schemeClr>
                </a:glow>
              </a:effectLst>
            </a:endParaRPr>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01</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9140449"/>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00DFE6B-7A13-751B-F374-A337B2324388}"/>
              </a:ext>
            </a:extLst>
          </p:cNvPr>
          <p:cNvSpPr txBox="1"/>
          <p:nvPr/>
        </p:nvSpPr>
        <p:spPr>
          <a:xfrm>
            <a:off x="1339159" y="9720317"/>
            <a:ext cx="7339973" cy="1077218"/>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O que é a cozinha?</a:t>
            </a:r>
          </a:p>
          <a:p>
            <a:r>
              <a:rPr lang="pt-BR" sz="3200" dirty="0">
                <a:solidFill>
                  <a:schemeClr val="bg1"/>
                </a:solidFill>
                <a:latin typeface="Impact" panose="020B0806030902050204" pitchFamily="34" charset="0"/>
                <a:cs typeface="Calibri" panose="020F0502020204030204" pitchFamily="34" charset="0"/>
              </a:rPr>
              <a:t>Aventura com Segurança!</a:t>
            </a:r>
          </a:p>
        </p:txBody>
      </p:sp>
      <p:sp>
        <p:nvSpPr>
          <p:cNvPr id="7" name="Espaço Reservado para Rodapé 6">
            <a:extLst>
              <a:ext uri="{FF2B5EF4-FFF2-40B4-BE49-F238E27FC236}">
                <a16:creationId xmlns:a16="http://schemas.microsoft.com/office/drawing/2014/main" id="{ABF5CB97-83B1-03BC-63E4-FCB769252F95}"/>
              </a:ext>
            </a:extLst>
          </p:cNvPr>
          <p:cNvSpPr>
            <a:spLocks noGrp="1"/>
          </p:cNvSpPr>
          <p:nvPr>
            <p:ph type="ftr" sz="quarter" idx="11"/>
          </p:nvPr>
        </p:nvSpPr>
        <p:spPr/>
        <p:txBody>
          <a:bodyPr/>
          <a:lstStyle/>
          <a:p>
            <a:r>
              <a:rPr lang="pt-BR"/>
              <a:t>DESBRVANDO A COZINHA </a:t>
            </a:r>
          </a:p>
        </p:txBody>
      </p:sp>
      <p:sp>
        <p:nvSpPr>
          <p:cNvPr id="9" name="Espaço Reservado para Número de Slide 8">
            <a:extLst>
              <a:ext uri="{FF2B5EF4-FFF2-40B4-BE49-F238E27FC236}">
                <a16:creationId xmlns:a16="http://schemas.microsoft.com/office/drawing/2014/main" id="{37F9006A-E42B-7325-9FD6-C06473CD98D9}"/>
              </a:ext>
            </a:extLst>
          </p:cNvPr>
          <p:cNvSpPr>
            <a:spLocks noGrp="1"/>
          </p:cNvSpPr>
          <p:nvPr>
            <p:ph type="sldNum" sz="quarter" idx="12"/>
          </p:nvPr>
        </p:nvSpPr>
        <p:spPr/>
        <p:txBody>
          <a:bodyPr/>
          <a:lstStyle/>
          <a:p>
            <a:fld id="{B6A68CE1-EF5B-4942-871C-B7A47E53F97B}" type="slidenum">
              <a:rPr lang="pt-BR" smtClean="0"/>
              <a:t>2</a:t>
            </a:fld>
            <a:endParaRPr lang="pt-BR"/>
          </a:p>
        </p:txBody>
      </p:sp>
    </p:spTree>
    <p:extLst>
      <p:ext uri="{BB962C8B-B14F-4D97-AF65-F5344CB8AC3E}">
        <p14:creationId xmlns:p14="http://schemas.microsoft.com/office/powerpoint/2010/main" val="34423251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Laticínios: Leite, queijo, iogurte – bons para os ossos.</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INGREDIENTES MÁGICOS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20</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290" name="Picture 2" descr="pão assado">
            <a:extLst>
              <a:ext uri="{FF2B5EF4-FFF2-40B4-BE49-F238E27FC236}">
                <a16:creationId xmlns:a16="http://schemas.microsoft.com/office/drawing/2014/main" id="{AF9E2D6F-A627-9631-7484-5A5C16AFDC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423" y="5297305"/>
            <a:ext cx="4304177" cy="285948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essoa derrama leite no vidro">
            <a:extLst>
              <a:ext uri="{FF2B5EF4-FFF2-40B4-BE49-F238E27FC236}">
                <a16:creationId xmlns:a16="http://schemas.microsoft.com/office/drawing/2014/main" id="{F9C91CA5-B64A-4D39-BA5C-0C0AF47760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182" y="4647555"/>
            <a:ext cx="3354936" cy="5032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02382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Doce: Frutas, chocolate.</a:t>
            </a:r>
          </a:p>
          <a:p>
            <a:r>
              <a:rPr lang="pt-BR" sz="2400" dirty="0">
                <a:latin typeface="Calibri" panose="020F0502020204030204" pitchFamily="34" charset="0"/>
                <a:cs typeface="Calibri" panose="020F0502020204030204" pitchFamily="34" charset="0"/>
              </a:rPr>
              <a:t>Salgado: Batata frita, queijo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EXPLORANDO SABORES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21</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1506" name="Picture 2" descr="chocolate bars on white table">
            <a:extLst>
              <a:ext uri="{FF2B5EF4-FFF2-40B4-BE49-F238E27FC236}">
                <a16:creationId xmlns:a16="http://schemas.microsoft.com/office/drawing/2014/main" id="{4D100DE1-EDA6-A6A1-33A3-FCE5C77679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78" y="4904930"/>
            <a:ext cx="3668295" cy="5502442"/>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batata frita na tigela">
            <a:extLst>
              <a:ext uri="{FF2B5EF4-FFF2-40B4-BE49-F238E27FC236}">
                <a16:creationId xmlns:a16="http://schemas.microsoft.com/office/drawing/2014/main" id="{37C36A5C-0582-8CCE-DEAE-2E11FE447B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5671" y="4904930"/>
            <a:ext cx="3372212" cy="5077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275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Azedo: Limão, iogurte.</a:t>
            </a:r>
          </a:p>
          <a:p>
            <a:r>
              <a:rPr lang="pt-BR" sz="2400" dirty="0">
                <a:latin typeface="Calibri" panose="020F0502020204030204" pitchFamily="34" charset="0"/>
                <a:cs typeface="Calibri" panose="020F0502020204030204" pitchFamily="34" charset="0"/>
              </a:rPr>
              <a:t>Amargo: Chocolate amargo, café.</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EXPLORANDO SABORES</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22</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530" name="Picture 2" descr="Grãos de café em aço cinza WOK">
            <a:extLst>
              <a:ext uri="{FF2B5EF4-FFF2-40B4-BE49-F238E27FC236}">
                <a16:creationId xmlns:a16="http://schemas.microsoft.com/office/drawing/2014/main" id="{42DF8AF9-0C26-7039-51FF-872AF0E04A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054" y="4904930"/>
            <a:ext cx="4486546" cy="2971743"/>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Lote cítrico verde">
            <a:extLst>
              <a:ext uri="{FF2B5EF4-FFF2-40B4-BE49-F238E27FC236}">
                <a16:creationId xmlns:a16="http://schemas.microsoft.com/office/drawing/2014/main" id="{2A89ECFE-B194-58FB-46F6-508C2B2F26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0879" y="4984154"/>
            <a:ext cx="3370462" cy="50556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98121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208546" y="6065035"/>
            <a:ext cx="9601201" cy="3077766"/>
          </a:xfrm>
          <a:prstGeom prst="rect">
            <a:avLst/>
          </a:prstGeom>
          <a:noFill/>
        </p:spPr>
        <p:txBody>
          <a:bodyPr wrap="square" rtlCol="0">
            <a:spAutoFit/>
          </a:bodyPr>
          <a:lstStyle/>
          <a:p>
            <a:pPr algn="ctr"/>
            <a:r>
              <a:rPr lang="pt-BR" sz="8800" dirty="0">
                <a:ln>
                  <a:solidFill>
                    <a:srgbClr val="8FDAF7"/>
                  </a:solidFill>
                </a:ln>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SEGURANÇA NA COZINHA</a:t>
            </a:r>
          </a:p>
          <a:p>
            <a:pPr algn="ctr"/>
            <a:endParaRPr lang="pt-BR" dirty="0"/>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05</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8644343"/>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00DFE6B-7A13-751B-F374-A337B2324388}"/>
              </a:ext>
            </a:extLst>
          </p:cNvPr>
          <p:cNvSpPr txBox="1"/>
          <p:nvPr/>
        </p:nvSpPr>
        <p:spPr>
          <a:xfrm>
            <a:off x="673414" y="9939795"/>
            <a:ext cx="7339973" cy="584775"/>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Regras Básicas de Segurança</a:t>
            </a:r>
            <a:endParaRPr lang="pt-BR" sz="3200" dirty="0">
              <a:solidFill>
                <a:schemeClr val="bg1"/>
              </a:solidFill>
              <a:latin typeface="Impact" panose="020B0806030902050204" pitchFamily="34" charset="0"/>
            </a:endParaRPr>
          </a:p>
        </p:txBody>
      </p:sp>
      <p:sp>
        <p:nvSpPr>
          <p:cNvPr id="2" name="Espaço Reservado para Rodapé 1">
            <a:extLst>
              <a:ext uri="{FF2B5EF4-FFF2-40B4-BE49-F238E27FC236}">
                <a16:creationId xmlns:a16="http://schemas.microsoft.com/office/drawing/2014/main" id="{F115CCD2-1A22-8D02-F105-32B226AD319F}"/>
              </a:ext>
            </a:extLst>
          </p:cNvPr>
          <p:cNvSpPr>
            <a:spLocks noGrp="1"/>
          </p:cNvSpPr>
          <p:nvPr>
            <p:ph type="ftr" sz="quarter" idx="11"/>
          </p:nvPr>
        </p:nvSpPr>
        <p:spPr/>
        <p:txBody>
          <a:bodyPr/>
          <a:lstStyle/>
          <a:p>
            <a:r>
              <a:rPr lang="pt-BR"/>
              <a:t>DESBRVANDO A COZINHA </a:t>
            </a:r>
          </a:p>
        </p:txBody>
      </p:sp>
      <p:sp>
        <p:nvSpPr>
          <p:cNvPr id="7" name="Espaço Reservado para Número de Slide 6">
            <a:extLst>
              <a:ext uri="{FF2B5EF4-FFF2-40B4-BE49-F238E27FC236}">
                <a16:creationId xmlns:a16="http://schemas.microsoft.com/office/drawing/2014/main" id="{99A9428B-1156-6313-DAD5-1B789F3B5D98}"/>
              </a:ext>
            </a:extLst>
          </p:cNvPr>
          <p:cNvSpPr>
            <a:spLocks noGrp="1"/>
          </p:cNvSpPr>
          <p:nvPr>
            <p:ph type="sldNum" sz="quarter" idx="12"/>
          </p:nvPr>
        </p:nvSpPr>
        <p:spPr/>
        <p:txBody>
          <a:bodyPr/>
          <a:lstStyle/>
          <a:p>
            <a:fld id="{B6A68CE1-EF5B-4942-871C-B7A47E53F97B}" type="slidenum">
              <a:rPr lang="pt-BR" smtClean="0"/>
              <a:t>23</a:t>
            </a:fld>
            <a:endParaRPr lang="pt-BR"/>
          </a:p>
        </p:txBody>
      </p:sp>
    </p:spTree>
    <p:extLst>
      <p:ext uri="{BB962C8B-B14F-4D97-AF65-F5344CB8AC3E}">
        <p14:creationId xmlns:p14="http://schemas.microsoft.com/office/powerpoint/2010/main" val="123656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Lavar as Mãos: Antes de tocar em qualquer alimento.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1569660"/>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Regras Básicas de Segurança</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24</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554" name="Picture 2" descr="menino na camisa polo azul em pé na frente da pia">
            <a:extLst>
              <a:ext uri="{FF2B5EF4-FFF2-40B4-BE49-F238E27FC236}">
                <a16:creationId xmlns:a16="http://schemas.microsoft.com/office/drawing/2014/main" id="{4ACE10A7-CF2C-DAE3-172A-181D6CDD37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083" y="5443830"/>
            <a:ext cx="6531345" cy="4354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8555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Cuidado com Facas: Sempre pedir ajuda a um adulto.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1569660"/>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Regras Básicas de Segurança</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25</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5602" name="Picture 2" descr="homem cortando cebola ao lado da mulher sorridente">
            <a:extLst>
              <a:ext uri="{FF2B5EF4-FFF2-40B4-BE49-F238E27FC236}">
                <a16:creationId xmlns:a16="http://schemas.microsoft.com/office/drawing/2014/main" id="{2C558CFC-D6ED-200F-3A03-C21464CC4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7191" y="5312761"/>
            <a:ext cx="6509084" cy="4339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2644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830997"/>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Atenção ao Fogo e Calor: Nunca toque nas bocas do fogão ou no forno sem a ajuda de um adulto.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456504" y="365537"/>
            <a:ext cx="6385034" cy="1569660"/>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Regras Básicas de Segurança</a:t>
            </a:r>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26</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4578" name="Picture 2" descr="pessoa na camisa branca de manga comprida segurando o pão">
            <a:extLst>
              <a:ext uri="{FF2B5EF4-FFF2-40B4-BE49-F238E27FC236}">
                <a16:creationId xmlns:a16="http://schemas.microsoft.com/office/drawing/2014/main" id="{6E3142C6-73D3-2DB4-D01A-3AADA7FCCB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0528" y="4965271"/>
            <a:ext cx="6720143" cy="53756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661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208546" y="6065035"/>
            <a:ext cx="9601201" cy="3077766"/>
          </a:xfrm>
          <a:prstGeom prst="rect">
            <a:avLst/>
          </a:prstGeom>
          <a:noFill/>
        </p:spPr>
        <p:txBody>
          <a:bodyPr wrap="square" rtlCol="0">
            <a:spAutoFit/>
          </a:bodyPr>
          <a:lstStyle/>
          <a:p>
            <a:pPr algn="ctr"/>
            <a:r>
              <a:rPr lang="pt-BR" sz="8800" dirty="0">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RECEITAS DIVERTIDAS</a:t>
            </a:r>
          </a:p>
          <a:p>
            <a:pPr algn="ctr"/>
            <a:endParaRPr lang="pt-BR" dirty="0"/>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06</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8644343"/>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00DFE6B-7A13-751B-F374-A337B2324388}"/>
              </a:ext>
            </a:extLst>
          </p:cNvPr>
          <p:cNvSpPr txBox="1"/>
          <p:nvPr/>
        </p:nvSpPr>
        <p:spPr>
          <a:xfrm>
            <a:off x="1130613" y="9335613"/>
            <a:ext cx="7339973" cy="1569660"/>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Pizza de Pão</a:t>
            </a:r>
          </a:p>
          <a:p>
            <a:r>
              <a:rPr lang="pt-BR" sz="3200" dirty="0">
                <a:solidFill>
                  <a:schemeClr val="bg1"/>
                </a:solidFill>
                <a:latin typeface="Impact" panose="020B0806030902050204" pitchFamily="34" charset="0"/>
              </a:rPr>
              <a:t>Biscoitos Divertidos</a:t>
            </a:r>
          </a:p>
          <a:p>
            <a:r>
              <a:rPr lang="pt-BR" sz="3200" dirty="0">
                <a:solidFill>
                  <a:schemeClr val="bg1"/>
                </a:solidFill>
                <a:latin typeface="Impact" panose="020B0806030902050204" pitchFamily="34" charset="0"/>
              </a:rPr>
              <a:t>Sanduíche de Frutas</a:t>
            </a:r>
          </a:p>
        </p:txBody>
      </p:sp>
      <p:sp>
        <p:nvSpPr>
          <p:cNvPr id="2" name="Espaço Reservado para Rodapé 1">
            <a:extLst>
              <a:ext uri="{FF2B5EF4-FFF2-40B4-BE49-F238E27FC236}">
                <a16:creationId xmlns:a16="http://schemas.microsoft.com/office/drawing/2014/main" id="{BC16C276-BFA6-30C5-F642-511C8BBCC418}"/>
              </a:ext>
            </a:extLst>
          </p:cNvPr>
          <p:cNvSpPr>
            <a:spLocks noGrp="1"/>
          </p:cNvSpPr>
          <p:nvPr>
            <p:ph type="ftr" sz="quarter" idx="11"/>
          </p:nvPr>
        </p:nvSpPr>
        <p:spPr/>
        <p:txBody>
          <a:bodyPr/>
          <a:lstStyle/>
          <a:p>
            <a:r>
              <a:rPr lang="pt-BR"/>
              <a:t>DESBRVANDO A COZINHA </a:t>
            </a:r>
          </a:p>
        </p:txBody>
      </p:sp>
      <p:sp>
        <p:nvSpPr>
          <p:cNvPr id="7" name="Espaço Reservado para Número de Slide 6">
            <a:extLst>
              <a:ext uri="{FF2B5EF4-FFF2-40B4-BE49-F238E27FC236}">
                <a16:creationId xmlns:a16="http://schemas.microsoft.com/office/drawing/2014/main" id="{3A1C6162-BC67-F08B-FBD1-1C6D6F02D975}"/>
              </a:ext>
            </a:extLst>
          </p:cNvPr>
          <p:cNvSpPr>
            <a:spLocks noGrp="1"/>
          </p:cNvSpPr>
          <p:nvPr>
            <p:ph type="sldNum" sz="quarter" idx="12"/>
          </p:nvPr>
        </p:nvSpPr>
        <p:spPr/>
        <p:txBody>
          <a:bodyPr/>
          <a:lstStyle/>
          <a:p>
            <a:fld id="{B6A68CE1-EF5B-4942-871C-B7A47E53F97B}" type="slidenum">
              <a:rPr lang="pt-BR" smtClean="0"/>
              <a:t>27</a:t>
            </a:fld>
            <a:endParaRPr lang="pt-BR"/>
          </a:p>
        </p:txBody>
      </p:sp>
    </p:spTree>
    <p:extLst>
      <p:ext uri="{BB962C8B-B14F-4D97-AF65-F5344CB8AC3E}">
        <p14:creationId xmlns:p14="http://schemas.microsoft.com/office/powerpoint/2010/main" val="33056768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938992"/>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Pizza de Pão</a:t>
            </a:r>
          </a:p>
          <a:p>
            <a:r>
              <a:rPr lang="pt-BR" sz="2400" dirty="0">
                <a:latin typeface="Calibri" panose="020F0502020204030204" pitchFamily="34" charset="0"/>
                <a:cs typeface="Calibri" panose="020F0502020204030204" pitchFamily="34" charset="0"/>
              </a:rPr>
              <a:t>Ingredientes: Pão de forma, molho de tomate, queijo ralado, tomate.</a:t>
            </a:r>
          </a:p>
          <a:p>
            <a:r>
              <a:rPr lang="pt-BR" sz="2400" dirty="0">
                <a:latin typeface="Calibri" panose="020F0502020204030204" pitchFamily="34" charset="0"/>
                <a:cs typeface="Calibri" panose="020F0502020204030204" pitchFamily="34" charset="0"/>
              </a:rPr>
              <a:t>Instruções: Passe molho no pão, coloque queijo e tomate. Leve ao forno com a ajuda de um adulto.</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Receitas Divertidas </a:t>
            </a: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28</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26" name="Picture 2" descr="um close up de muitos tipos diferentes de pizza">
            <a:extLst>
              <a:ext uri="{FF2B5EF4-FFF2-40B4-BE49-F238E27FC236}">
                <a16:creationId xmlns:a16="http://schemas.microsoft.com/office/drawing/2014/main" id="{69DF8A64-EBD4-9028-F7DA-CB43DCD69A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9825" y="6415906"/>
            <a:ext cx="5381549" cy="35930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5656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938992"/>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Biscoitos Divertidos</a:t>
            </a:r>
          </a:p>
          <a:p>
            <a:r>
              <a:rPr lang="pt-BR" sz="2400" dirty="0">
                <a:latin typeface="Calibri" panose="020F0502020204030204" pitchFamily="34" charset="0"/>
                <a:cs typeface="Calibri" panose="020F0502020204030204" pitchFamily="34" charset="0"/>
              </a:rPr>
              <a:t>Ingredientes: Massa de biscoito (pode comprar pronta), cortadores de biscoito.</a:t>
            </a:r>
          </a:p>
          <a:p>
            <a:r>
              <a:rPr lang="pt-BR" sz="2400" dirty="0">
                <a:latin typeface="Calibri" panose="020F0502020204030204" pitchFamily="34" charset="0"/>
                <a:cs typeface="Calibri" panose="020F0502020204030204" pitchFamily="34" charset="0"/>
              </a:rPr>
              <a:t>Instruções: Corte a massa em formas divertidas e asse com a ajuda de um adulto.</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Receitas Divertidas </a:t>
            </a: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29</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0" name="Picture 2">
            <a:extLst>
              <a:ext uri="{FF2B5EF4-FFF2-40B4-BE49-F238E27FC236}">
                <a16:creationId xmlns:a16="http://schemas.microsoft.com/office/drawing/2014/main" id="{BD21673F-0324-C3A6-1DE8-E8967D25CF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429" y="5923168"/>
            <a:ext cx="3052342" cy="4578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1994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784546" y="3079587"/>
            <a:ext cx="6385034" cy="2677656"/>
          </a:xfrm>
          <a:prstGeom prst="rect">
            <a:avLst/>
          </a:prstGeom>
          <a:noFill/>
        </p:spPr>
        <p:txBody>
          <a:bodyPr wrap="square" rtlCol="0">
            <a:spAutoFit/>
          </a:bodyPr>
          <a:lstStyle/>
          <a:p>
            <a:pPr algn="ctr"/>
            <a:r>
              <a:rPr lang="pt-BR" sz="2400" dirty="0" err="1">
                <a:latin typeface="Calibri" panose="020F0502020204030204" pitchFamily="34" charset="0"/>
                <a:cs typeface="Calibri" panose="020F0502020204030204" pitchFamily="34" charset="0"/>
              </a:rPr>
              <a:t>Eai</a:t>
            </a:r>
            <a:r>
              <a:rPr lang="pt-BR" sz="2400" dirty="0">
                <a:latin typeface="Calibri" panose="020F0502020204030204" pitchFamily="34" charset="0"/>
                <a:cs typeface="Calibri" panose="020F0502020204030204" pitchFamily="34" charset="0"/>
              </a:rPr>
              <a:t>, pequeno chef! 👩‍🍳👨‍🍳Você está pronto para uma aventura deliciosa? Seja bem-vindo ao nosso e-book "Cozinha Divertida: Explorando o Mundo dos Pequenos Chefs"! Aqui, você vai descobrir todos os segredos da cozinha, aprender a usar ferramentas mágicas, conhecer ingredientes saborosos e até preparar receitas incríveis!</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138773"/>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INTRODUÇÃO</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3</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pessoa segurando frasco de vidro transparente com pó branco">
            <a:extLst>
              <a:ext uri="{FF2B5EF4-FFF2-40B4-BE49-F238E27FC236}">
                <a16:creationId xmlns:a16="http://schemas.microsoft.com/office/drawing/2014/main" id="{37382C17-2C87-A030-37F2-8CED382E4C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0718" y="6400800"/>
            <a:ext cx="3080085" cy="4106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116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2308324"/>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Sanduíche Natural</a:t>
            </a:r>
          </a:p>
          <a:p>
            <a:r>
              <a:rPr lang="pt-BR" sz="2400" dirty="0">
                <a:latin typeface="Calibri" panose="020F0502020204030204" pitchFamily="34" charset="0"/>
                <a:cs typeface="Calibri" panose="020F0502020204030204" pitchFamily="34" charset="0"/>
              </a:rPr>
              <a:t>Ingredientes: Pão de forma, queijo, tomate, requeijão, alface e presunto.</a:t>
            </a:r>
          </a:p>
          <a:p>
            <a:r>
              <a:rPr lang="pt-BR" sz="2400" dirty="0">
                <a:latin typeface="Calibri" panose="020F0502020204030204" pitchFamily="34" charset="0"/>
                <a:cs typeface="Calibri" panose="020F0502020204030204" pitchFamily="34" charset="0"/>
              </a:rPr>
              <a:t>Instruções: Passe o requeijão no pão, coloque fatias de queijo, tomate, alface e presunto. Pronto!</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830997"/>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Receitas Divertidas </a:t>
            </a: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30</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074" name="Picture 2" descr="tomates fatiados, alface, com sanduíches de hambúrguer">
            <a:extLst>
              <a:ext uri="{FF2B5EF4-FFF2-40B4-BE49-F238E27FC236}">
                <a16:creationId xmlns:a16="http://schemas.microsoft.com/office/drawing/2014/main" id="{0329974F-DEE3-2AC1-FB19-1F82C3CCE9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4386" y="5992584"/>
            <a:ext cx="4996543" cy="333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107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2308324"/>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 cozinha é um lugar mágico onde podemos criar comidas deliciosas e nos divertir muito! É o coração da casa, onde a família se reúne para preparar e saborear refeições juntos. Você sabia que pode ser um verdadeiro chef e criar pratos incríveis? Sim, você pode!</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138773"/>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O QUE É A COZINHA?</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4</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054" name="Picture 6" descr="forno branco over-the-range">
            <a:extLst>
              <a:ext uri="{FF2B5EF4-FFF2-40B4-BE49-F238E27FC236}">
                <a16:creationId xmlns:a16="http://schemas.microsoft.com/office/drawing/2014/main" id="{B49F5487-4C30-26AF-8379-7E66A57232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8083" y="6307614"/>
            <a:ext cx="6385034" cy="3827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86686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3785652"/>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Antes de começarmos, temos algo muito importante para lembrar: a segurança! A cozinha pode ser um lugar super divertido, mas também precisamos ter cuidado. Sempre que for usar o fogão, o forno ou facas, chame um adulto para te ajudar. Cozinhar juntos pode ser uma atividade incrível para fazer com seus pais, avós ou irmãos mais velhos. Eles vão adorar passar esse tempo com você e te ajudar a se tornar um mestre na cozinha!</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569660"/>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AVENTURA COM SEGURANÇA!</a:t>
            </a: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5</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146" name="Picture 2" descr="mulher no vestido branco que segura a placa de cerâmica branca com hambúrguer">
            <a:extLst>
              <a:ext uri="{FF2B5EF4-FFF2-40B4-BE49-F238E27FC236}">
                <a16:creationId xmlns:a16="http://schemas.microsoft.com/office/drawing/2014/main" id="{F97A7955-A4B3-D603-5AA7-818C8F6E68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2938" y="7104428"/>
            <a:ext cx="4315324" cy="345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5675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D7AABE0F-337F-C935-7E18-FF8C582283F1}"/>
              </a:ext>
            </a:extLst>
          </p:cNvPr>
          <p:cNvSpPr/>
          <p:nvPr/>
        </p:nvSpPr>
        <p:spPr>
          <a:xfrm>
            <a:off x="0" y="0"/>
            <a:ext cx="9601200" cy="12801600"/>
          </a:xfrm>
          <a:prstGeom prst="rect">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aixaDeTexto 4">
            <a:extLst>
              <a:ext uri="{FF2B5EF4-FFF2-40B4-BE49-F238E27FC236}">
                <a16:creationId xmlns:a16="http://schemas.microsoft.com/office/drawing/2014/main" id="{B2E64DC2-7713-D1B1-3FDF-5FD5F04D4572}"/>
              </a:ext>
            </a:extLst>
          </p:cNvPr>
          <p:cNvSpPr txBox="1"/>
          <p:nvPr/>
        </p:nvSpPr>
        <p:spPr>
          <a:xfrm>
            <a:off x="208546" y="6065035"/>
            <a:ext cx="9601201" cy="3077766"/>
          </a:xfrm>
          <a:prstGeom prst="rect">
            <a:avLst/>
          </a:prstGeom>
          <a:noFill/>
        </p:spPr>
        <p:txBody>
          <a:bodyPr wrap="square" rtlCol="0">
            <a:spAutoFit/>
          </a:bodyPr>
          <a:lstStyle/>
          <a:p>
            <a:pPr algn="ctr"/>
            <a:r>
              <a:rPr lang="pt-BR" sz="8800" dirty="0">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FERRAMENTAS DA </a:t>
            </a:r>
            <a:r>
              <a:rPr lang="pt-BR" sz="8800" dirty="0">
                <a:ln>
                  <a:solidFill>
                    <a:srgbClr val="8FDAF7"/>
                  </a:solidFill>
                </a:ln>
                <a:solidFill>
                  <a:schemeClr val="bg1"/>
                </a:solidFill>
                <a:effectLst>
                  <a:glow rad="139700">
                    <a:schemeClr val="accent1">
                      <a:satMod val="175000"/>
                      <a:alpha val="40000"/>
                    </a:schemeClr>
                  </a:glow>
                </a:effectLst>
                <a:latin typeface="Manga Temple" panose="020B0603050302020204" pitchFamily="34" charset="0"/>
                <a:cs typeface="Calibri" panose="020F0502020204030204" pitchFamily="34" charset="0"/>
              </a:rPr>
              <a:t>COZINHA</a:t>
            </a:r>
          </a:p>
          <a:p>
            <a:pPr algn="ctr"/>
            <a:endParaRPr lang="pt-BR" dirty="0"/>
          </a:p>
        </p:txBody>
      </p:sp>
      <p:sp>
        <p:nvSpPr>
          <p:cNvPr id="6" name="CaixaDeTexto 5">
            <a:extLst>
              <a:ext uri="{FF2B5EF4-FFF2-40B4-BE49-F238E27FC236}">
                <a16:creationId xmlns:a16="http://schemas.microsoft.com/office/drawing/2014/main" id="{547B5069-F5F6-389B-D181-00D127B80D7A}"/>
              </a:ext>
            </a:extLst>
          </p:cNvPr>
          <p:cNvSpPr txBox="1"/>
          <p:nvPr/>
        </p:nvSpPr>
        <p:spPr>
          <a:xfrm>
            <a:off x="1130613" y="245268"/>
            <a:ext cx="6882774" cy="7017306"/>
          </a:xfrm>
          <a:prstGeom prst="rect">
            <a:avLst/>
          </a:prstGeom>
          <a:noFill/>
        </p:spPr>
        <p:txBody>
          <a:bodyPr wrap="square" rtlCol="0">
            <a:spAutoFit/>
          </a:bodyPr>
          <a:lstStyle/>
          <a:p>
            <a:pPr algn="ctr"/>
            <a:r>
              <a:rPr lang="pt-BR" sz="43200" dirty="0">
                <a:ln>
                  <a:solidFill>
                    <a:srgbClr val="8FDAF7"/>
                  </a:solidFill>
                </a:ln>
                <a:noFill/>
                <a:latin typeface="Impact" panose="020B0806030902050204" pitchFamily="34" charset="0"/>
                <a:cs typeface="Calibri" panose="020F0502020204030204" pitchFamily="34" charset="0"/>
              </a:rPr>
              <a:t>02</a:t>
            </a:r>
          </a:p>
          <a:p>
            <a:pPr algn="ctr"/>
            <a:endParaRPr lang="pt-BR" dirty="0">
              <a:ln>
                <a:solidFill>
                  <a:schemeClr val="bg2"/>
                </a:solidFill>
              </a:ln>
              <a:noFill/>
            </a:endParaRPr>
          </a:p>
        </p:txBody>
      </p:sp>
      <p:sp>
        <p:nvSpPr>
          <p:cNvPr id="8" name="Retângulo 7">
            <a:extLst>
              <a:ext uri="{FF2B5EF4-FFF2-40B4-BE49-F238E27FC236}">
                <a16:creationId xmlns:a16="http://schemas.microsoft.com/office/drawing/2014/main" id="{3E0E03CB-9257-0D95-5E52-C2B44462DDC9}"/>
              </a:ext>
            </a:extLst>
          </p:cNvPr>
          <p:cNvSpPr/>
          <p:nvPr/>
        </p:nvSpPr>
        <p:spPr>
          <a:xfrm>
            <a:off x="538843" y="8644343"/>
            <a:ext cx="8523514" cy="94331"/>
          </a:xfrm>
          <a:prstGeom prst="rect">
            <a:avLst/>
          </a:prstGeom>
          <a:gradFill flip="none" rotWithShape="1">
            <a:gsLst>
              <a:gs pos="0">
                <a:schemeClr val="tx2">
                  <a:lumMod val="75000"/>
                  <a:lumOff val="25000"/>
                </a:schemeClr>
              </a:gs>
              <a:gs pos="74000">
                <a:schemeClr val="accent1">
                  <a:lumMod val="45000"/>
                  <a:lumOff val="55000"/>
                </a:schemeClr>
              </a:gs>
              <a:gs pos="83000">
                <a:schemeClr val="accent1">
                  <a:lumMod val="45000"/>
                  <a:lumOff val="55000"/>
                </a:schemeClr>
              </a:gs>
              <a:gs pos="100000">
                <a:schemeClr val="tx2">
                  <a:lumMod val="75000"/>
                  <a:lumOff val="25000"/>
                </a:schemeClr>
              </a:gs>
            </a:gsLst>
            <a:lin ang="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600DFE6B-7A13-751B-F374-A337B2324388}"/>
              </a:ext>
            </a:extLst>
          </p:cNvPr>
          <p:cNvSpPr txBox="1"/>
          <p:nvPr/>
        </p:nvSpPr>
        <p:spPr>
          <a:xfrm>
            <a:off x="1130613" y="9581834"/>
            <a:ext cx="7339973" cy="1569660"/>
          </a:xfrm>
          <a:prstGeom prst="rect">
            <a:avLst/>
          </a:prstGeom>
          <a:noFill/>
        </p:spPr>
        <p:txBody>
          <a:bodyPr wrap="square" rtlCol="0">
            <a:spAutoFit/>
          </a:bodyPr>
          <a:lstStyle/>
          <a:p>
            <a:r>
              <a:rPr lang="pt-BR" sz="3200" dirty="0">
                <a:solidFill>
                  <a:schemeClr val="bg1"/>
                </a:solidFill>
                <a:latin typeface="Impact" panose="020B0806030902050204" pitchFamily="34" charset="0"/>
                <a:cs typeface="Calibri" panose="020F0502020204030204" pitchFamily="34" charset="0"/>
              </a:rPr>
              <a:t>Conheça os Utensílios</a:t>
            </a:r>
          </a:p>
          <a:p>
            <a:endParaRPr lang="pt-BR" sz="3200" dirty="0">
              <a:solidFill>
                <a:schemeClr val="bg1"/>
              </a:solidFill>
              <a:latin typeface="Impact" panose="020B0806030902050204" pitchFamily="34" charset="0"/>
              <a:cs typeface="Calibri" panose="020F0502020204030204" pitchFamily="34" charset="0"/>
            </a:endParaRPr>
          </a:p>
          <a:p>
            <a:r>
              <a:rPr lang="pt-BR" sz="3200" dirty="0">
                <a:solidFill>
                  <a:schemeClr val="bg1"/>
                </a:solidFill>
                <a:latin typeface="Impact" panose="020B0806030902050204" pitchFamily="34" charset="0"/>
                <a:cs typeface="Calibri" panose="020F0502020204030204" pitchFamily="34" charset="0"/>
              </a:rPr>
              <a:t>Utensílios Especiais</a:t>
            </a:r>
          </a:p>
        </p:txBody>
      </p:sp>
      <p:sp>
        <p:nvSpPr>
          <p:cNvPr id="2" name="Espaço Reservado para Rodapé 1">
            <a:extLst>
              <a:ext uri="{FF2B5EF4-FFF2-40B4-BE49-F238E27FC236}">
                <a16:creationId xmlns:a16="http://schemas.microsoft.com/office/drawing/2014/main" id="{4B5D51D3-454E-5E2E-CBD9-1E93321BB241}"/>
              </a:ext>
            </a:extLst>
          </p:cNvPr>
          <p:cNvSpPr>
            <a:spLocks noGrp="1"/>
          </p:cNvSpPr>
          <p:nvPr>
            <p:ph type="ftr" sz="quarter" idx="11"/>
          </p:nvPr>
        </p:nvSpPr>
        <p:spPr/>
        <p:txBody>
          <a:bodyPr/>
          <a:lstStyle/>
          <a:p>
            <a:r>
              <a:rPr lang="pt-BR"/>
              <a:t>DESBRVANDO A COZINHA </a:t>
            </a:r>
          </a:p>
        </p:txBody>
      </p:sp>
      <p:sp>
        <p:nvSpPr>
          <p:cNvPr id="7" name="Espaço Reservado para Número de Slide 6">
            <a:extLst>
              <a:ext uri="{FF2B5EF4-FFF2-40B4-BE49-F238E27FC236}">
                <a16:creationId xmlns:a16="http://schemas.microsoft.com/office/drawing/2014/main" id="{17E7AF79-0E3D-51F7-C828-9CF2BE2804C5}"/>
              </a:ext>
            </a:extLst>
          </p:cNvPr>
          <p:cNvSpPr>
            <a:spLocks noGrp="1"/>
          </p:cNvSpPr>
          <p:nvPr>
            <p:ph type="sldNum" sz="quarter" idx="12"/>
          </p:nvPr>
        </p:nvSpPr>
        <p:spPr/>
        <p:txBody>
          <a:bodyPr/>
          <a:lstStyle/>
          <a:p>
            <a:fld id="{B6A68CE1-EF5B-4942-871C-B7A47E53F97B}" type="slidenum">
              <a:rPr lang="pt-BR" smtClean="0"/>
              <a:t>6</a:t>
            </a:fld>
            <a:endParaRPr lang="pt-BR" dirty="0"/>
          </a:p>
        </p:txBody>
      </p:sp>
    </p:spTree>
    <p:extLst>
      <p:ext uri="{BB962C8B-B14F-4D97-AF65-F5344CB8AC3E}">
        <p14:creationId xmlns:p14="http://schemas.microsoft.com/office/powerpoint/2010/main" val="3278174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Oi, pequeno chef! Vamos descobrir juntos as ferramentas mágicas que usamos na cozinha? Esses utensílios são super importantes para preparar comidas deliciosas. </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138773"/>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CONHEÇA OS UTENSÍLIOS</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7</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2" name="Picture 2" descr="concha de madeira e espátula em cima da mesa">
            <a:extLst>
              <a:ext uri="{FF2B5EF4-FFF2-40B4-BE49-F238E27FC236}">
                <a16:creationId xmlns:a16="http://schemas.microsoft.com/office/drawing/2014/main" id="{1F7F916B-91CA-8B59-A564-938E1C4CC3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6026" y="5500704"/>
            <a:ext cx="3134777" cy="4702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8430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2308324"/>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Facas: Usamos para cortar e picar os alimentos. Lembre-se sempre de pedir ajuda a um adulto quando for usar.</a:t>
            </a:r>
          </a:p>
          <a:p>
            <a:endParaRPr lang="pt-BR" sz="2400" dirty="0">
              <a:latin typeface="Calibri" panose="020F0502020204030204" pitchFamily="34" charset="0"/>
              <a:cs typeface="Calibri" panose="020F0502020204030204" pitchFamily="34" charset="0"/>
            </a:endParaRPr>
          </a:p>
          <a:p>
            <a:r>
              <a:rPr lang="pt-BR" sz="2400" dirty="0">
                <a:latin typeface="Calibri" panose="020F0502020204030204" pitchFamily="34" charset="0"/>
                <a:cs typeface="Calibri" panose="020F0502020204030204" pitchFamily="34" charset="0"/>
              </a:rPr>
              <a:t>Colheres de Pau: Perfeitas para mexer sopas e massas.</a:t>
            </a:r>
            <a:endParaRPr lang="pt-BR" dirty="0"/>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138773"/>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CONHEÇA OS UTENSÍLIOS</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8</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098" name="Picture 2" descr="pessoa cortando legumes com faca">
            <a:extLst>
              <a:ext uri="{FF2B5EF4-FFF2-40B4-BE49-F238E27FC236}">
                <a16:creationId xmlns:a16="http://schemas.microsoft.com/office/drawing/2014/main" id="{5DEA39AD-F75D-3A01-10CC-3CC4F5A553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423" y="6356276"/>
            <a:ext cx="4800601" cy="317976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salada de legumes coberta com sementes de gergelim em tigela redonda de cerâmica branca ao lado de concha de madeira marrom">
            <a:extLst>
              <a:ext uri="{FF2B5EF4-FFF2-40B4-BE49-F238E27FC236}">
                <a16:creationId xmlns:a16="http://schemas.microsoft.com/office/drawing/2014/main" id="{C90B0B01-0B80-891E-6FD1-F30EDE081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0524" y="6246206"/>
            <a:ext cx="3144253" cy="47163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1777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4" descr="Page dividers, Clip art borders, Text dividers">
            <a:extLst>
              <a:ext uri="{FF2B5EF4-FFF2-40B4-BE49-F238E27FC236}">
                <a16:creationId xmlns:a16="http://schemas.microsoft.com/office/drawing/2014/main" id="{2521BC4A-412C-E026-DEBE-2879D2C0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4925" y="1136487"/>
            <a:ext cx="69913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139522DD-E3F1-1448-CD09-29EB445C9AE7}"/>
              </a:ext>
            </a:extLst>
          </p:cNvPr>
          <p:cNvSpPr txBox="1"/>
          <p:nvPr/>
        </p:nvSpPr>
        <p:spPr>
          <a:xfrm>
            <a:off x="1608083" y="3171329"/>
            <a:ext cx="6385034" cy="1569660"/>
          </a:xfrm>
          <a:prstGeom prst="rect">
            <a:avLst/>
          </a:prstGeom>
          <a:noFill/>
        </p:spPr>
        <p:txBody>
          <a:bodyPr wrap="square" rtlCol="0">
            <a:spAutoFit/>
          </a:bodyPr>
          <a:lstStyle/>
          <a:p>
            <a:r>
              <a:rPr lang="pt-BR" sz="2400" dirty="0">
                <a:latin typeface="Calibri" panose="020F0502020204030204" pitchFamily="34" charset="0"/>
                <a:cs typeface="Calibri" panose="020F0502020204030204" pitchFamily="34" charset="0"/>
              </a:rPr>
              <a:t>Panelas e Frigideiras: Para cozinhar e fritar os alimentos.</a:t>
            </a:r>
          </a:p>
          <a:p>
            <a:r>
              <a:rPr lang="pt-BR" sz="2400" dirty="0">
                <a:latin typeface="Calibri" panose="020F0502020204030204" pitchFamily="34" charset="0"/>
                <a:cs typeface="Calibri" panose="020F0502020204030204" pitchFamily="34" charset="0"/>
              </a:rPr>
              <a:t>Tábuas de Corte: Usamos para cortar os ingredientes sem estragar a mesa ou a pia.</a:t>
            </a:r>
          </a:p>
        </p:txBody>
      </p:sp>
      <p:sp>
        <p:nvSpPr>
          <p:cNvPr id="5" name="CaixaDeTexto 4">
            <a:extLst>
              <a:ext uri="{FF2B5EF4-FFF2-40B4-BE49-F238E27FC236}">
                <a16:creationId xmlns:a16="http://schemas.microsoft.com/office/drawing/2014/main" id="{99B96FBC-9EB6-1FDF-2FC1-A63F291E11EB}"/>
              </a:ext>
            </a:extLst>
          </p:cNvPr>
          <p:cNvSpPr txBox="1"/>
          <p:nvPr/>
        </p:nvSpPr>
        <p:spPr>
          <a:xfrm>
            <a:off x="1608083" y="626560"/>
            <a:ext cx="6385034" cy="1138773"/>
          </a:xfrm>
          <a:prstGeom prst="rect">
            <a:avLst/>
          </a:prstGeom>
          <a:noFill/>
        </p:spPr>
        <p:txBody>
          <a:bodyPr wrap="square" rtlCol="0">
            <a:spAutoFit/>
          </a:bodyPr>
          <a:lstStyle/>
          <a:p>
            <a:pPr algn="ctr"/>
            <a:r>
              <a:rPr lang="pt-BR" sz="4800" dirty="0">
                <a:latin typeface="Impact" panose="020B0806030902050204" pitchFamily="34" charset="0"/>
                <a:cs typeface="Calibri" panose="020F0502020204030204" pitchFamily="34" charset="0"/>
              </a:rPr>
              <a:t>CONHEÇA OS UTENSÍLIOS</a:t>
            </a:r>
          </a:p>
          <a:p>
            <a:pPr algn="ctr"/>
            <a:endParaRPr lang="pt-BR" dirty="0"/>
          </a:p>
        </p:txBody>
      </p:sp>
      <p:sp>
        <p:nvSpPr>
          <p:cNvPr id="7" name="Espaço Reservado para Rodapé 6">
            <a:extLst>
              <a:ext uri="{FF2B5EF4-FFF2-40B4-BE49-F238E27FC236}">
                <a16:creationId xmlns:a16="http://schemas.microsoft.com/office/drawing/2014/main" id="{B07692F0-9FD1-2739-DA27-7FFE639873AB}"/>
              </a:ext>
            </a:extLst>
          </p:cNvPr>
          <p:cNvSpPr>
            <a:spLocks noGrp="1"/>
          </p:cNvSpPr>
          <p:nvPr>
            <p:ph type="ftr" sz="quarter" idx="11"/>
          </p:nvPr>
        </p:nvSpPr>
        <p:spPr/>
        <p:txBody>
          <a:bodyPr/>
          <a:lstStyle/>
          <a:p>
            <a:r>
              <a:rPr lang="pt-BR"/>
              <a:t>DESBRVANDO A COZINHA </a:t>
            </a:r>
          </a:p>
        </p:txBody>
      </p:sp>
      <p:sp>
        <p:nvSpPr>
          <p:cNvPr id="8" name="Espaço Reservado para Número de Slide 7">
            <a:extLst>
              <a:ext uri="{FF2B5EF4-FFF2-40B4-BE49-F238E27FC236}">
                <a16:creationId xmlns:a16="http://schemas.microsoft.com/office/drawing/2014/main" id="{735913F5-40E7-784D-A9EB-FFCCB87D13A8}"/>
              </a:ext>
            </a:extLst>
          </p:cNvPr>
          <p:cNvSpPr>
            <a:spLocks noGrp="1"/>
          </p:cNvSpPr>
          <p:nvPr>
            <p:ph type="sldNum" sz="quarter" idx="12"/>
          </p:nvPr>
        </p:nvSpPr>
        <p:spPr/>
        <p:txBody>
          <a:bodyPr/>
          <a:lstStyle/>
          <a:p>
            <a:fld id="{B6A68CE1-EF5B-4942-871C-B7A47E53F97B}" type="slidenum">
              <a:rPr lang="pt-BR" smtClean="0"/>
              <a:t>9</a:t>
            </a:fld>
            <a:endParaRPr lang="pt-BR"/>
          </a:p>
        </p:txBody>
      </p:sp>
      <p:pic>
        <p:nvPicPr>
          <p:cNvPr id="2052" name="Picture 4" descr="Swords Clipart Stock Photos and Images - 123RF">
            <a:extLst>
              <a:ext uri="{FF2B5EF4-FFF2-40B4-BE49-F238E27FC236}">
                <a16:creationId xmlns:a16="http://schemas.microsoft.com/office/drawing/2014/main" id="{C8850841-7524-1125-0566-EED9ED6A8E4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846" t="27140" r="13360" b="28047"/>
          <a:stretch/>
        </p:blipFill>
        <p:spPr bwMode="auto">
          <a:xfrm>
            <a:off x="4330321" y="10962585"/>
            <a:ext cx="940558" cy="962527"/>
          </a:xfrm>
          <a:prstGeom prst="rect">
            <a:avLst/>
          </a:prstGeom>
          <a:noFill/>
          <a:extLst>
            <a:ext uri="{909E8E84-426E-40DD-AFC4-6F175D3DCCD1}">
              <a14:hiddenFill xmlns:a14="http://schemas.microsoft.com/office/drawing/2010/main">
                <a:solidFill>
                  <a:srgbClr val="FFFFFF"/>
                </a:solidFill>
              </a14:hiddenFill>
            </a:ext>
          </a:extLst>
        </p:spPr>
      </p:pic>
      <p:sp>
        <p:nvSpPr>
          <p:cNvPr id="9" name="Fluxograma: Conector fora de Página 8">
            <a:extLst>
              <a:ext uri="{FF2B5EF4-FFF2-40B4-BE49-F238E27FC236}">
                <a16:creationId xmlns:a16="http://schemas.microsoft.com/office/drawing/2014/main" id="{16459BAF-FC93-6657-36A6-7BAABE5F6148}"/>
              </a:ext>
            </a:extLst>
          </p:cNvPr>
          <p:cNvSpPr/>
          <p:nvPr/>
        </p:nvSpPr>
        <p:spPr>
          <a:xfrm>
            <a:off x="1206836" y="-63251"/>
            <a:ext cx="249668" cy="1379621"/>
          </a:xfrm>
          <a:prstGeom prst="flowChartOffpageConnector">
            <a:avLst/>
          </a:prstGeom>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54000">
                <a:schemeClr val="accent1">
                  <a:lumMod val="30000"/>
                  <a:lumOff val="70000"/>
                </a:schemeClr>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218" name="Picture 2" descr="uma faca e uma tábua em uma superfície de madeira">
            <a:extLst>
              <a:ext uri="{FF2B5EF4-FFF2-40B4-BE49-F238E27FC236}">
                <a16:creationId xmlns:a16="http://schemas.microsoft.com/office/drawing/2014/main" id="{BD0990F3-8739-ED6E-877A-A729A83E8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222" y="6420508"/>
            <a:ext cx="3762117" cy="2846469"/>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pessoa cozinhando na panela de aço inoxidável">
            <a:extLst>
              <a:ext uri="{FF2B5EF4-FFF2-40B4-BE49-F238E27FC236}">
                <a16:creationId xmlns:a16="http://schemas.microsoft.com/office/drawing/2014/main" id="{3ECD91F9-40B3-7632-456F-0D4A7C95CC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965" y="6386302"/>
            <a:ext cx="4321013" cy="2880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518222"/>
      </p:ext>
    </p:extLst>
  </p:cSld>
  <p:clrMapOvr>
    <a:masterClrMapping/>
  </p:clrMapOvr>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Tema do 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14243</TotalTime>
  <Words>917</Words>
  <Application>Microsoft Office PowerPoint</Application>
  <PresentationFormat>Papel A3 (297 x 420 mm)</PresentationFormat>
  <Paragraphs>150</Paragraphs>
  <Slides>30</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30</vt:i4>
      </vt:variant>
    </vt:vector>
  </HeadingPairs>
  <TitlesOfParts>
    <vt:vector size="37" baseType="lpstr">
      <vt:lpstr>Aptos</vt:lpstr>
      <vt:lpstr>Aptos Display</vt:lpstr>
      <vt:lpstr>Arial</vt:lpstr>
      <vt:lpstr>Calibri</vt:lpstr>
      <vt:lpstr>Impact</vt:lpstr>
      <vt:lpstr>Manga Temple</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MARCOS VINICIUS SIMOES DE OLIVEIRA</dc:creator>
  <cp:lastModifiedBy>MARCOS VINICIUS SIMOES DE OLIVEIRA</cp:lastModifiedBy>
  <cp:revision>4</cp:revision>
  <dcterms:created xsi:type="dcterms:W3CDTF">2024-06-23T20:32:18Z</dcterms:created>
  <dcterms:modified xsi:type="dcterms:W3CDTF">2024-07-27T17:23:24Z</dcterms:modified>
</cp:coreProperties>
</file>